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DE2362-35E4-487B-9F95-4A62786229F1}" v="28" dt="2021-05-30T16:57:39.3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docChgLst>
    <pc:chgData name="Mizaan Ahmad" userId="1c5dd9f373d485ac" providerId="LiveId" clId="{37DE2362-35E4-487B-9F95-4A62786229F1}"/>
    <pc:docChg chg="undo custSel modSld">
      <pc:chgData name="Mizaan Ahmad" userId="1c5dd9f373d485ac" providerId="LiveId" clId="{37DE2362-35E4-487B-9F95-4A62786229F1}" dt="2021-05-30T23:04:29.562" v="509"/>
      <pc:docMkLst>
        <pc:docMk/>
      </pc:docMkLst>
      <pc:sldChg chg="modSp">
        <pc:chgData name="Mizaan Ahmad" userId="1c5dd9f373d485ac" providerId="LiveId" clId="{37DE2362-35E4-487B-9F95-4A62786229F1}" dt="2021-05-28T05:42:35.453" v="24"/>
        <pc:sldMkLst>
          <pc:docMk/>
          <pc:sldMk cId="728255935" sldId="256"/>
        </pc:sldMkLst>
        <pc:spChg chg="mod">
          <ac:chgData name="Mizaan Ahmad" userId="1c5dd9f373d485ac" providerId="LiveId" clId="{37DE2362-35E4-487B-9F95-4A62786229F1}" dt="2021-05-28T05:42:35.453" v="24"/>
          <ac:spMkLst>
            <pc:docMk/>
            <pc:sldMk cId="728255935" sldId="256"/>
            <ac:spMk id="2" creationId="{9397E537-13FD-4378-9583-8D5B5C02A877}"/>
          </ac:spMkLst>
        </pc:spChg>
      </pc:sldChg>
      <pc:sldChg chg="modSp mod">
        <pc:chgData name="Mizaan Ahmad" userId="1c5dd9f373d485ac" providerId="LiveId" clId="{37DE2362-35E4-487B-9F95-4A62786229F1}" dt="2021-05-30T22:59:54.314" v="382" actId="1076"/>
        <pc:sldMkLst>
          <pc:docMk/>
          <pc:sldMk cId="2468528989" sldId="261"/>
        </pc:sldMkLst>
        <pc:spChg chg="mod">
          <ac:chgData name="Mizaan Ahmad" userId="1c5dd9f373d485ac" providerId="LiveId" clId="{37DE2362-35E4-487B-9F95-4A62786229F1}" dt="2021-05-28T05:42:35.453" v="24"/>
          <ac:spMkLst>
            <pc:docMk/>
            <pc:sldMk cId="2468528989" sldId="261"/>
            <ac:spMk id="60" creationId="{AB061075-8A5B-40FF-8648-8D92BC4CCE3C}"/>
          </ac:spMkLst>
        </pc:spChg>
        <pc:spChg chg="mod">
          <ac:chgData name="Mizaan Ahmad" userId="1c5dd9f373d485ac" providerId="LiveId" clId="{37DE2362-35E4-487B-9F95-4A62786229F1}" dt="2021-05-28T05:47:35.684" v="30" actId="20577"/>
          <ac:spMkLst>
            <pc:docMk/>
            <pc:sldMk cId="2468528989" sldId="261"/>
            <ac:spMk id="62" creationId="{CB5D0E10-8852-4137-8C7E-F4E521A448D5}"/>
          </ac:spMkLst>
        </pc:spChg>
        <pc:spChg chg="mod">
          <ac:chgData name="Mizaan Ahmad" userId="1c5dd9f373d485ac" providerId="LiveId" clId="{37DE2362-35E4-487B-9F95-4A62786229F1}" dt="2021-05-28T05:47:34.571" v="28" actId="20577"/>
          <ac:spMkLst>
            <pc:docMk/>
            <pc:sldMk cId="2468528989" sldId="261"/>
            <ac:spMk id="64" creationId="{D6DB30DD-57AC-415F-B7DB-D50768B1C381}"/>
          </ac:spMkLst>
        </pc:spChg>
        <pc:spChg chg="mod">
          <ac:chgData name="Mizaan Ahmad" userId="1c5dd9f373d485ac" providerId="LiveId" clId="{37DE2362-35E4-487B-9F95-4A62786229F1}" dt="2021-05-28T05:47:47.166" v="34" actId="20577"/>
          <ac:spMkLst>
            <pc:docMk/>
            <pc:sldMk cId="2468528989" sldId="261"/>
            <ac:spMk id="69" creationId="{0892C425-D844-4FC1-B442-52B4A2286E5A}"/>
          </ac:spMkLst>
        </pc:spChg>
        <pc:spChg chg="mod">
          <ac:chgData name="Mizaan Ahmad" userId="1c5dd9f373d485ac" providerId="LiveId" clId="{37DE2362-35E4-487B-9F95-4A62786229F1}" dt="2021-05-28T05:47:45.755" v="32" actId="20577"/>
          <ac:spMkLst>
            <pc:docMk/>
            <pc:sldMk cId="2468528989" sldId="261"/>
            <ac:spMk id="71" creationId="{B073341D-203C-476E-B503-B355E196931A}"/>
          </ac:spMkLst>
        </pc:spChg>
        <pc:spChg chg="mod">
          <ac:chgData name="Mizaan Ahmad" userId="1c5dd9f373d485ac" providerId="LiveId" clId="{37DE2362-35E4-487B-9F95-4A62786229F1}" dt="2021-05-30T22:59:54.314" v="382" actId="1076"/>
          <ac:spMkLst>
            <pc:docMk/>
            <pc:sldMk cId="2468528989" sldId="261"/>
            <ac:spMk id="98" creationId="{5A1D96C0-F43A-4ADF-9134-72B1D1BA0AC5}"/>
          </ac:spMkLst>
        </pc:spChg>
      </pc:sldChg>
      <pc:sldChg chg="modSp mod">
        <pc:chgData name="Mizaan Ahmad" userId="1c5dd9f373d485ac" providerId="LiveId" clId="{37DE2362-35E4-487B-9F95-4A62786229F1}" dt="2021-05-30T16:57:31.254" v="248"/>
        <pc:sldMkLst>
          <pc:docMk/>
          <pc:sldMk cId="1080916225" sldId="262"/>
        </pc:sldMkLst>
        <pc:spChg chg="mod">
          <ac:chgData name="Mizaan Ahmad" userId="1c5dd9f373d485ac" providerId="LiveId" clId="{37DE2362-35E4-487B-9F95-4A62786229F1}" dt="2021-05-28T05:44:49.440" v="26"/>
          <ac:spMkLst>
            <pc:docMk/>
            <pc:sldMk cId="1080916225" sldId="262"/>
            <ac:spMk id="7" creationId="{B8C74E88-7F6D-4041-91CB-DE55566F01D8}"/>
          </ac:spMkLst>
        </pc:spChg>
        <pc:spChg chg="mod">
          <ac:chgData name="Mizaan Ahmad" userId="1c5dd9f373d485ac" providerId="LiveId" clId="{37DE2362-35E4-487B-9F95-4A62786229F1}" dt="2021-05-28T05:43:46.272" v="25"/>
          <ac:spMkLst>
            <pc:docMk/>
            <pc:sldMk cId="1080916225" sldId="262"/>
            <ac:spMk id="95" creationId="{0BE1A289-64D1-483F-B840-A7B7912C2D13}"/>
          </ac:spMkLst>
        </pc:spChg>
        <pc:spChg chg="mod">
          <ac:chgData name="Mizaan Ahmad" userId="1c5dd9f373d485ac" providerId="LiveId" clId="{37DE2362-35E4-487B-9F95-4A62786229F1}" dt="2021-05-30T16:57:31.254" v="248"/>
          <ac:spMkLst>
            <pc:docMk/>
            <pc:sldMk cId="1080916225" sldId="262"/>
            <ac:spMk id="162" creationId="{BE44FBF2-A33C-4A25-A70A-F999F9D86D64}"/>
          </ac:spMkLst>
        </pc:spChg>
      </pc:sldChg>
      <pc:sldChg chg="modSp mod">
        <pc:chgData name="Mizaan Ahmad" userId="1c5dd9f373d485ac" providerId="LiveId" clId="{37DE2362-35E4-487B-9F95-4A62786229F1}" dt="2021-05-30T22:31:33.806" v="305" actId="20577"/>
        <pc:sldMkLst>
          <pc:docMk/>
          <pc:sldMk cId="1708563974" sldId="263"/>
        </pc:sldMkLst>
        <pc:spChg chg="mod">
          <ac:chgData name="Mizaan Ahmad" userId="1c5dd9f373d485ac" providerId="LiveId" clId="{37DE2362-35E4-487B-9F95-4A62786229F1}" dt="2021-05-28T05:42:35.453" v="24"/>
          <ac:spMkLst>
            <pc:docMk/>
            <pc:sldMk cId="1708563974" sldId="263"/>
            <ac:spMk id="10" creationId="{78AF2B26-50A2-4EF4-81EE-D6952DF82E99}"/>
          </ac:spMkLst>
        </pc:spChg>
        <pc:spChg chg="mod">
          <ac:chgData name="Mizaan Ahmad" userId="1c5dd9f373d485ac" providerId="LiveId" clId="{37DE2362-35E4-487B-9F95-4A62786229F1}" dt="2021-05-28T05:42:35.453" v="24"/>
          <ac:spMkLst>
            <pc:docMk/>
            <pc:sldMk cId="1708563974" sldId="263"/>
            <ac:spMk id="24" creationId="{895944F8-F855-4A71-A879-C62188B3C168}"/>
          </ac:spMkLst>
        </pc:spChg>
        <pc:spChg chg="mod">
          <ac:chgData name="Mizaan Ahmad" userId="1c5dd9f373d485ac" providerId="LiveId" clId="{37DE2362-35E4-487B-9F95-4A62786229F1}" dt="2021-05-30T22:31:33.806" v="305" actId="20577"/>
          <ac:spMkLst>
            <pc:docMk/>
            <pc:sldMk cId="1708563974" sldId="263"/>
            <ac:spMk id="42" creationId="{12FCE8F7-4DC7-417F-A76F-D25E22BC09AC}"/>
          </ac:spMkLst>
        </pc:spChg>
      </pc:sldChg>
      <pc:sldChg chg="modSp mod">
        <pc:chgData name="Mizaan Ahmad" userId="1c5dd9f373d485ac" providerId="LiveId" clId="{37DE2362-35E4-487B-9F95-4A62786229F1}" dt="2021-05-28T05:42:35.453" v="24"/>
        <pc:sldMkLst>
          <pc:docMk/>
          <pc:sldMk cId="4188436993" sldId="279"/>
        </pc:sldMkLst>
        <pc:spChg chg="mod">
          <ac:chgData name="Mizaan Ahmad" userId="1c5dd9f373d485ac" providerId="LiveId" clId="{37DE2362-35E4-487B-9F95-4A62786229F1}" dt="2021-05-28T05:42:35.453" v="24"/>
          <ac:spMkLst>
            <pc:docMk/>
            <pc:sldMk cId="4188436993" sldId="279"/>
            <ac:spMk id="7" creationId="{AB66B096-DF16-4ADA-A580-72E352B892CB}"/>
          </ac:spMkLst>
        </pc:spChg>
      </pc:sldChg>
      <pc:sldChg chg="modSp mod">
        <pc:chgData name="Mizaan Ahmad" userId="1c5dd9f373d485ac" providerId="LiveId" clId="{37DE2362-35E4-487B-9F95-4A62786229F1}" dt="2021-05-30T16:58:03.772" v="301" actId="20577"/>
        <pc:sldMkLst>
          <pc:docMk/>
          <pc:sldMk cId="2491112856" sldId="280"/>
        </pc:sldMkLst>
        <pc:spChg chg="mod">
          <ac:chgData name="Mizaan Ahmad" userId="1c5dd9f373d485ac" providerId="LiveId" clId="{37DE2362-35E4-487B-9F95-4A62786229F1}" dt="2021-05-30T16:56:15.422" v="242" actId="20577"/>
          <ac:spMkLst>
            <pc:docMk/>
            <pc:sldMk cId="2491112856" sldId="280"/>
            <ac:spMk id="6" creationId="{4ADAE8C7-EE46-4C64-90DC-523225301A72}"/>
          </ac:spMkLst>
        </pc:spChg>
        <pc:spChg chg="mod">
          <ac:chgData name="Mizaan Ahmad" userId="1c5dd9f373d485ac" providerId="LiveId" clId="{37DE2362-35E4-487B-9F95-4A62786229F1}" dt="2021-05-30T16:58:03.772" v="301" actId="20577"/>
          <ac:spMkLst>
            <pc:docMk/>
            <pc:sldMk cId="2491112856" sldId="280"/>
            <ac:spMk id="8" creationId="{37275FC9-DCC8-4EE7-9F89-C054BC939FBA}"/>
          </ac:spMkLst>
        </pc:spChg>
      </pc:sldChg>
      <pc:sldChg chg="modSp mod">
        <pc:chgData name="Mizaan Ahmad" userId="1c5dd9f373d485ac" providerId="LiveId" clId="{37DE2362-35E4-487B-9F95-4A62786229F1}" dt="2021-05-30T16:57:31.254" v="248"/>
        <pc:sldMkLst>
          <pc:docMk/>
          <pc:sldMk cId="1026700057" sldId="281"/>
        </pc:sldMkLst>
        <pc:spChg chg="mod">
          <ac:chgData name="Mizaan Ahmad" userId="1c5dd9f373d485ac" providerId="LiveId" clId="{37DE2362-35E4-487B-9F95-4A62786229F1}" dt="2021-05-28T05:42:35.453" v="24"/>
          <ac:spMkLst>
            <pc:docMk/>
            <pc:sldMk cId="1026700057" sldId="281"/>
            <ac:spMk id="31" creationId="{83DAB2CF-300D-4DB5-B45B-DBB909FC4896}"/>
          </ac:spMkLst>
        </pc:spChg>
        <pc:spChg chg="mod">
          <ac:chgData name="Mizaan Ahmad" userId="1c5dd9f373d485ac" providerId="LiveId" clId="{37DE2362-35E4-487B-9F95-4A62786229F1}" dt="2021-05-28T05:42:35.453" v="24"/>
          <ac:spMkLst>
            <pc:docMk/>
            <pc:sldMk cId="1026700057" sldId="281"/>
            <ac:spMk id="33" creationId="{C9EDA928-934D-4253-B3F7-D2C5A0EA2328}"/>
          </ac:spMkLst>
        </pc:spChg>
        <pc:spChg chg="mod">
          <ac:chgData name="Mizaan Ahmad" userId="1c5dd9f373d485ac" providerId="LiveId" clId="{37DE2362-35E4-487B-9F95-4A62786229F1}" dt="2021-05-28T05:42:35.453" v="24"/>
          <ac:spMkLst>
            <pc:docMk/>
            <pc:sldMk cId="1026700057" sldId="281"/>
            <ac:spMk id="35" creationId="{CD52D763-E022-438E-BCA7-DADA4CE04A21}"/>
          </ac:spMkLst>
        </pc:spChg>
        <pc:spChg chg="mod">
          <ac:chgData name="Mizaan Ahmad" userId="1c5dd9f373d485ac" providerId="LiveId" clId="{37DE2362-35E4-487B-9F95-4A62786229F1}" dt="2021-05-28T05:43:46.272" v="25"/>
          <ac:spMkLst>
            <pc:docMk/>
            <pc:sldMk cId="1026700057" sldId="281"/>
            <ac:spMk id="153" creationId="{A2AB544E-4468-4A75-974D-5F6A3F1DB67A}"/>
          </ac:spMkLst>
        </pc:spChg>
        <pc:spChg chg="mod">
          <ac:chgData name="Mizaan Ahmad" userId="1c5dd9f373d485ac" providerId="LiveId" clId="{37DE2362-35E4-487B-9F95-4A62786229F1}" dt="2021-05-28T05:44:49.440" v="26"/>
          <ac:spMkLst>
            <pc:docMk/>
            <pc:sldMk cId="1026700057" sldId="281"/>
            <ac:spMk id="156" creationId="{FE11D61C-FF8A-4EE8-B50B-130B038F0E97}"/>
          </ac:spMkLst>
        </pc:spChg>
        <pc:spChg chg="mod">
          <ac:chgData name="Mizaan Ahmad" userId="1c5dd9f373d485ac" providerId="LiveId" clId="{37DE2362-35E4-487B-9F95-4A62786229F1}" dt="2021-05-28T05:42:35.453" v="24"/>
          <ac:spMkLst>
            <pc:docMk/>
            <pc:sldMk cId="1026700057" sldId="281"/>
            <ac:spMk id="158" creationId="{46458C66-1FBA-4251-B989-C846FD6B7E45}"/>
          </ac:spMkLst>
        </pc:spChg>
        <pc:spChg chg="mod">
          <ac:chgData name="Mizaan Ahmad" userId="1c5dd9f373d485ac" providerId="LiveId" clId="{37DE2362-35E4-487B-9F95-4A62786229F1}" dt="2021-05-30T16:57:31.254" v="248"/>
          <ac:spMkLst>
            <pc:docMk/>
            <pc:sldMk cId="1026700057" sldId="281"/>
            <ac:spMk id="162" creationId="{BE44FBF2-A33C-4A25-A70A-F999F9D86D64}"/>
          </ac:spMkLst>
        </pc:spChg>
      </pc:sldChg>
      <pc:sldChg chg="modSp mod">
        <pc:chgData name="Mizaan Ahmad" userId="1c5dd9f373d485ac" providerId="LiveId" clId="{37DE2362-35E4-487B-9F95-4A62786229F1}" dt="2021-05-30T23:04:20.502" v="508" actId="20577"/>
        <pc:sldMkLst>
          <pc:docMk/>
          <pc:sldMk cId="908867797" sldId="283"/>
        </pc:sldMkLst>
        <pc:spChg chg="mod">
          <ac:chgData name="Mizaan Ahmad" userId="1c5dd9f373d485ac" providerId="LiveId" clId="{37DE2362-35E4-487B-9F95-4A62786229F1}" dt="2021-05-28T05:43:46.272" v="25"/>
          <ac:spMkLst>
            <pc:docMk/>
            <pc:sldMk cId="908867797" sldId="283"/>
            <ac:spMk id="88" creationId="{AE6A1803-CF0D-41E1-BCA4-BCD1F3986BB4}"/>
          </ac:spMkLst>
        </pc:spChg>
        <pc:spChg chg="mod">
          <ac:chgData name="Mizaan Ahmad" userId="1c5dd9f373d485ac" providerId="LiveId" clId="{37DE2362-35E4-487B-9F95-4A62786229F1}" dt="2021-05-28T05:44:49.440" v="26"/>
          <ac:spMkLst>
            <pc:docMk/>
            <pc:sldMk cId="908867797" sldId="283"/>
            <ac:spMk id="90" creationId="{224D0F31-B4E7-45A3-8ACE-E9CE9C031EA7}"/>
          </ac:spMkLst>
        </pc:spChg>
        <pc:spChg chg="mod">
          <ac:chgData name="Mizaan Ahmad" userId="1c5dd9f373d485ac" providerId="LiveId" clId="{37DE2362-35E4-487B-9F95-4A62786229F1}" dt="2021-05-28T05:42:35.453" v="24"/>
          <ac:spMkLst>
            <pc:docMk/>
            <pc:sldMk cId="908867797" sldId="283"/>
            <ac:spMk id="91" creationId="{B0EF89E5-37B0-4ECB-AD05-33E40C5AAE16}"/>
          </ac:spMkLst>
        </pc:spChg>
        <pc:spChg chg="mod">
          <ac:chgData name="Mizaan Ahmad" userId="1c5dd9f373d485ac" providerId="LiveId" clId="{37DE2362-35E4-487B-9F95-4A62786229F1}" dt="2021-05-28T05:42:35.453" v="24"/>
          <ac:spMkLst>
            <pc:docMk/>
            <pc:sldMk cId="908867797" sldId="283"/>
            <ac:spMk id="124" creationId="{1DDEC7CB-1B7D-457D-AB8B-A9008867F2BA}"/>
          </ac:spMkLst>
        </pc:spChg>
        <pc:spChg chg="mod">
          <ac:chgData name="Mizaan Ahmad" userId="1c5dd9f373d485ac" providerId="LiveId" clId="{37DE2362-35E4-487B-9F95-4A62786229F1}" dt="2021-05-30T23:04:20.502" v="508" actId="20577"/>
          <ac:spMkLst>
            <pc:docMk/>
            <pc:sldMk cId="908867797" sldId="283"/>
            <ac:spMk id="156" creationId="{DD2CACB0-98A4-471A-9DEE-A4A2CC4EFE99}"/>
          </ac:spMkLst>
        </pc:spChg>
        <pc:spChg chg="mod">
          <ac:chgData name="Mizaan Ahmad" userId="1c5dd9f373d485ac" providerId="LiveId" clId="{37DE2362-35E4-487B-9F95-4A62786229F1}" dt="2021-05-28T05:42:35.453" v="24"/>
          <ac:spMkLst>
            <pc:docMk/>
            <pc:sldMk cId="908867797" sldId="283"/>
            <ac:spMk id="186" creationId="{B61E75F1-03B2-403F-B23A-68A5F04BD03D}"/>
          </ac:spMkLst>
        </pc:spChg>
        <pc:spChg chg="mod">
          <ac:chgData name="Mizaan Ahmad" userId="1c5dd9f373d485ac" providerId="LiveId" clId="{37DE2362-35E4-487B-9F95-4A62786229F1}" dt="2021-05-30T23:02:15.736" v="431"/>
          <ac:spMkLst>
            <pc:docMk/>
            <pc:sldMk cId="908867797" sldId="283"/>
            <ac:spMk id="215" creationId="{747B5C4E-BFB7-4CD3-8BB4-CE0B73C31E26}"/>
          </ac:spMkLst>
        </pc:spChg>
        <pc:spChg chg="mod">
          <ac:chgData name="Mizaan Ahmad" userId="1c5dd9f373d485ac" providerId="LiveId" clId="{37DE2362-35E4-487B-9F95-4A62786229F1}" dt="2021-05-30T23:02:05.718" v="430"/>
          <ac:spMkLst>
            <pc:docMk/>
            <pc:sldMk cId="908867797" sldId="283"/>
            <ac:spMk id="231" creationId="{F98914ED-6BB0-4C91-8310-A652F7EE63C8}"/>
          </ac:spMkLst>
        </pc:spChg>
        <pc:spChg chg="mod">
          <ac:chgData name="Mizaan Ahmad" userId="1c5dd9f373d485ac" providerId="LiveId" clId="{37DE2362-35E4-487B-9F95-4A62786229F1}" dt="2021-05-30T23:02:49.653" v="462" actId="20577"/>
          <ac:spMkLst>
            <pc:docMk/>
            <pc:sldMk cId="908867797" sldId="283"/>
            <ac:spMk id="242" creationId="{1CBD92E4-537C-4C49-ACEB-40A0C7D5FE1D}"/>
          </ac:spMkLst>
        </pc:spChg>
        <pc:spChg chg="mod">
          <ac:chgData name="Mizaan Ahmad" userId="1c5dd9f373d485ac" providerId="LiveId" clId="{37DE2362-35E4-487B-9F95-4A62786229F1}" dt="2021-05-30T23:03:49.075" v="505" actId="20577"/>
          <ac:spMkLst>
            <pc:docMk/>
            <pc:sldMk cId="908867797" sldId="283"/>
            <ac:spMk id="273" creationId="{3A4D5A25-AB44-43B5-B0DE-CDFC7F4E0272}"/>
          </ac:spMkLst>
        </pc:spChg>
        <pc:spChg chg="mod">
          <ac:chgData name="Mizaan Ahmad" userId="1c5dd9f373d485ac" providerId="LiveId" clId="{37DE2362-35E4-487B-9F95-4A62786229F1}" dt="2021-05-30T23:03:26.132" v="463"/>
          <ac:spMkLst>
            <pc:docMk/>
            <pc:sldMk cId="908867797" sldId="283"/>
            <ac:spMk id="291" creationId="{0AD5A55C-8B7B-438E-A04E-45A331762F74}"/>
          </ac:spMkLst>
        </pc:spChg>
      </pc:sldChg>
      <pc:sldChg chg="modSp mod">
        <pc:chgData name="Mizaan Ahmad" userId="1c5dd9f373d485ac" providerId="LiveId" clId="{37DE2362-35E4-487B-9F95-4A62786229F1}" dt="2021-05-30T22:33:46.418" v="333" actId="33524"/>
        <pc:sldMkLst>
          <pc:docMk/>
          <pc:sldMk cId="1414545796" sldId="284"/>
        </pc:sldMkLst>
        <pc:spChg chg="mod">
          <ac:chgData name="Mizaan Ahmad" userId="1c5dd9f373d485ac" providerId="LiveId" clId="{37DE2362-35E4-487B-9F95-4A62786229F1}" dt="2021-05-28T05:42:35.453" v="24"/>
          <ac:spMkLst>
            <pc:docMk/>
            <pc:sldMk cId="1414545796" sldId="284"/>
            <ac:spMk id="161" creationId="{CF4F4415-B4BB-4F27-841A-3CE38B0B8142}"/>
          </ac:spMkLst>
        </pc:spChg>
        <pc:spChg chg="mod">
          <ac:chgData name="Mizaan Ahmad" userId="1c5dd9f373d485ac" providerId="LiveId" clId="{37DE2362-35E4-487B-9F95-4A62786229F1}" dt="2021-05-28T05:43:46.272" v="25"/>
          <ac:spMkLst>
            <pc:docMk/>
            <pc:sldMk cId="1414545796" sldId="284"/>
            <ac:spMk id="203" creationId="{78386FDC-54E5-48E1-9F0A-C187BC79D73E}"/>
          </ac:spMkLst>
        </pc:spChg>
        <pc:spChg chg="mod">
          <ac:chgData name="Mizaan Ahmad" userId="1c5dd9f373d485ac" providerId="LiveId" clId="{37DE2362-35E4-487B-9F95-4A62786229F1}" dt="2021-05-28T05:44:49.440" v="26"/>
          <ac:spMkLst>
            <pc:docMk/>
            <pc:sldMk cId="1414545796" sldId="284"/>
            <ac:spMk id="205" creationId="{52316AB0-600E-42AD-AEAC-9C65662CD344}"/>
          </ac:spMkLst>
        </pc:spChg>
        <pc:spChg chg="mod">
          <ac:chgData name="Mizaan Ahmad" userId="1c5dd9f373d485ac" providerId="LiveId" clId="{37DE2362-35E4-487B-9F95-4A62786229F1}" dt="2021-05-28T05:42:35.453" v="24"/>
          <ac:spMkLst>
            <pc:docMk/>
            <pc:sldMk cId="1414545796" sldId="284"/>
            <ac:spMk id="206" creationId="{0B2695C1-D515-42DC-BCB9-F1DA5ABC57D3}"/>
          </ac:spMkLst>
        </pc:spChg>
        <pc:spChg chg="mod">
          <ac:chgData name="Mizaan Ahmad" userId="1c5dd9f373d485ac" providerId="LiveId" clId="{37DE2362-35E4-487B-9F95-4A62786229F1}" dt="2021-05-30T22:33:46.418" v="333" actId="33524"/>
          <ac:spMkLst>
            <pc:docMk/>
            <pc:sldMk cId="1414545796" sldId="284"/>
            <ac:spMk id="388" creationId="{E4D10574-58A5-4FB2-B7A4-09D7B877DA6D}"/>
          </ac:spMkLst>
        </pc:spChg>
      </pc:sldChg>
      <pc:sldChg chg="modSp mod">
        <pc:chgData name="Mizaan Ahmad" userId="1c5dd9f373d485ac" providerId="LiveId" clId="{37DE2362-35E4-487B-9F95-4A62786229F1}" dt="2021-05-30T23:04:29.562" v="509"/>
        <pc:sldMkLst>
          <pc:docMk/>
          <pc:sldMk cId="3783533735" sldId="285"/>
        </pc:sldMkLst>
        <pc:spChg chg="mod">
          <ac:chgData name="Mizaan Ahmad" userId="1c5dd9f373d485ac" providerId="LiveId" clId="{37DE2362-35E4-487B-9F95-4A62786229F1}" dt="2021-05-30T16:57:31.254" v="248"/>
          <ac:spMkLst>
            <pc:docMk/>
            <pc:sldMk cId="3783533735" sldId="285"/>
            <ac:spMk id="6" creationId="{AF80A39C-E3D8-480C-B336-1075A5AA03DA}"/>
          </ac:spMkLst>
        </pc:spChg>
        <pc:spChg chg="mod">
          <ac:chgData name="Mizaan Ahmad" userId="1c5dd9f373d485ac" providerId="LiveId" clId="{37DE2362-35E4-487B-9F95-4A62786229F1}" dt="2021-05-28T05:38:05.431" v="16"/>
          <ac:spMkLst>
            <pc:docMk/>
            <pc:sldMk cId="3783533735" sldId="285"/>
            <ac:spMk id="8" creationId="{602728D8-0F47-4841-870A-A5046F655BE1}"/>
          </ac:spMkLst>
        </pc:spChg>
        <pc:spChg chg="mod">
          <ac:chgData name="Mizaan Ahmad" userId="1c5dd9f373d485ac" providerId="LiveId" clId="{37DE2362-35E4-487B-9F95-4A62786229F1}" dt="2021-05-30T23:04:29.562" v="509"/>
          <ac:spMkLst>
            <pc:docMk/>
            <pc:sldMk cId="3783533735" sldId="285"/>
            <ac:spMk id="47" creationId="{7FDF7E63-7C77-46DB-AEC3-E85B8E34E603}"/>
          </ac:spMkLst>
        </pc:spChg>
        <pc:spChg chg="mod">
          <ac:chgData name="Mizaan Ahmad" userId="1c5dd9f373d485ac" providerId="LiveId" clId="{37DE2362-35E4-487B-9F95-4A62786229F1}" dt="2021-05-30T16:57:39.356" v="249"/>
          <ac:spMkLst>
            <pc:docMk/>
            <pc:sldMk cId="3783533735" sldId="285"/>
            <ac:spMk id="48" creationId="{41C2AB24-194D-4981-922B-E9B156A98E9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Outer%20East%20AM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Outer%20East%20AM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Outer%20East%20AM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Outer%20East%20AM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Outer%20East%20AM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uter%20East%20AM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Outer%20East%20AM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uter%20East%20AM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uter%20East%20AM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uter%20East%20AM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uter%20East%20AM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uter%20East%20AM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uter%20East%20AM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Outer%20East%20AM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Outer%20East%20AM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78</c:v>
                </c:pt>
                <c:pt idx="1">
                  <c:v>64</c:v>
                </c:pt>
                <c:pt idx="2">
                  <c:v>81</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Outer East AMHS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51</c:v>
                </c:pt>
                <c:pt idx="1">
                  <c:v>47</c:v>
                </c:pt>
                <c:pt idx="2">
                  <c:v>40</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0.13</c:v>
                </c:pt>
                <c:pt idx="1">
                  <c:v>0.13</c:v>
                </c:pt>
                <c:pt idx="2">
                  <c:v>0.1</c:v>
                </c:pt>
                <c:pt idx="3">
                  <c:v>0.08</c:v>
                </c:pt>
                <c:pt idx="4">
                  <c:v>0.05</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0.11</c:v>
                </c:pt>
                <c:pt idx="2">
                  <c:v>0.06</c:v>
                </c:pt>
                <c:pt idx="3">
                  <c:v>7.0000000000000007E-2</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0.27</c:v>
                </c:pt>
                <c:pt idx="1">
                  <c:v>0.23</c:v>
                </c:pt>
                <c:pt idx="2">
                  <c:v>0.22</c:v>
                </c:pt>
                <c:pt idx="3">
                  <c:v>0.15</c:v>
                </c:pt>
                <c:pt idx="4">
                  <c:v>0.12</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0.12</c:v>
                </c:pt>
                <c:pt idx="2">
                  <c:v>0.12</c:v>
                </c:pt>
                <c:pt idx="3">
                  <c:v>0.13</c:v>
                </c:pt>
                <c:pt idx="4">
                  <c:v>7.0000000000000007E-2</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0.86</c:v>
                </c:pt>
                <c:pt idx="1">
                  <c:v>0.88</c:v>
                </c:pt>
                <c:pt idx="2">
                  <c:v>0.64</c:v>
                </c:pt>
                <c:pt idx="3">
                  <c:v>0.16</c:v>
                </c:pt>
                <c:pt idx="4">
                  <c:v>0.02</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Outer East AMHS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0.18</c:v>
                </c:pt>
                <c:pt idx="1">
                  <c:v>0.56000000000000005</c:v>
                </c:pt>
                <c:pt idx="2">
                  <c:v>0.23</c:v>
                </c:pt>
                <c:pt idx="3">
                  <c:v>0.23</c:v>
                </c:pt>
                <c:pt idx="4">
                  <c:v>0.1</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Changes in policy, practice or training</c:v>
                </c:pt>
                <c:pt idx="5">
                  <c:v>Safety/risk issue addressed</c:v>
                </c:pt>
              </c:strCache>
            </c:strRef>
          </c:cat>
          <c:val>
            <c:numRef>
              <c:f>Actions!$B$1:$B$6</c:f>
              <c:numCache>
                <c:formatCode>0%</c:formatCode>
                <c:ptCount val="6"/>
                <c:pt idx="0">
                  <c:v>0.82</c:v>
                </c:pt>
                <c:pt idx="1">
                  <c:v>0.33</c:v>
                </c:pt>
                <c:pt idx="2">
                  <c:v>0.33</c:v>
                </c:pt>
                <c:pt idx="3">
                  <c:v>0.06</c:v>
                </c:pt>
                <c:pt idx="4">
                  <c:v>0.05</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Outer East AMHS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Outer East AMHS</c:v>
                </c:pt>
              </c:strCache>
            </c:strRef>
          </c:cat>
          <c:val>
            <c:numRef>
              <c:f>ComplaintMedians!$D$2:$D$4</c:f>
              <c:numCache>
                <c:formatCode>General</c:formatCode>
                <c:ptCount val="3"/>
                <c:pt idx="0">
                  <c:v>18</c:v>
                </c:pt>
                <c:pt idx="1">
                  <c:v>9</c:v>
                </c:pt>
                <c:pt idx="2">
                  <c:v>10</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Outer East AMHS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63</c:v>
                </c:pt>
                <c:pt idx="1">
                  <c:v>17</c:v>
                </c:pt>
                <c:pt idx="2">
                  <c:v>1</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21</c:v>
                </c:pt>
                <c:pt idx="1">
                  <c:v>16</c:v>
                </c:pt>
                <c:pt idx="2">
                  <c:v>3</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0.81</c:v>
                </c:pt>
                <c:pt idx="1">
                  <c:v>0.49</c:v>
                </c:pt>
                <c:pt idx="2">
                  <c:v>0.3</c:v>
                </c:pt>
                <c:pt idx="3">
                  <c:v>0.31</c:v>
                </c:pt>
                <c:pt idx="4">
                  <c:v>0.1</c:v>
                </c:pt>
                <c:pt idx="5">
                  <c:v>0.11</c:v>
                </c:pt>
                <c:pt idx="6">
                  <c:v>0.12</c:v>
                </c:pt>
                <c:pt idx="7">
                  <c:v>0.14000000000000001</c:v>
                </c:pt>
                <c:pt idx="8">
                  <c:v>0.11</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c:v>
                </c:pt>
                <c:pt idx="1">
                  <c:v>0.2</c:v>
                </c:pt>
                <c:pt idx="2">
                  <c:v>0.3</c:v>
                </c:pt>
                <c:pt idx="3">
                  <c:v>0.1</c:v>
                </c:pt>
                <c:pt idx="4">
                  <c:v>0.05</c:v>
                </c:pt>
                <c:pt idx="5">
                  <c:v>0.13</c:v>
                </c:pt>
                <c:pt idx="6">
                  <c:v>0.25</c:v>
                </c:pt>
                <c:pt idx="7">
                  <c:v>4.4999999999999997E-3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0.35</c:v>
                </c:pt>
                <c:pt idx="2">
                  <c:v>0.35</c:v>
                </c:pt>
                <c:pt idx="3">
                  <c:v>0.18</c:v>
                </c:pt>
                <c:pt idx="4">
                  <c:v>0.76</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0.13</c:v>
                </c:pt>
                <c:pt idx="1">
                  <c:v>0.28999999999999998</c:v>
                </c:pt>
                <c:pt idx="2">
                  <c:v>0.54</c:v>
                </c:pt>
                <c:pt idx="3">
                  <c:v>0.35</c:v>
                </c:pt>
                <c:pt idx="4">
                  <c:v>0.83</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4.4999999999999997E-3</c:v>
                </c:pt>
                <c:pt idx="1">
                  <c:v>0.06</c:v>
                </c:pt>
                <c:pt idx="2">
                  <c:v>0.19</c:v>
                </c:pt>
                <c:pt idx="3">
                  <c:v>0.06</c:v>
                </c:pt>
                <c:pt idx="4">
                  <c:v>0.56000000000000005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0.1</c:v>
                </c:pt>
                <c:pt idx="1">
                  <c:v>0.48</c:v>
                </c:pt>
                <c:pt idx="2">
                  <c:v>0.19</c:v>
                </c:pt>
                <c:pt idx="3">
                  <c:v>0.14000000000000001</c:v>
                </c:pt>
                <c:pt idx="4">
                  <c:v>0.33</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2B09FD4C-9939-4BF0-B29C-80FE39D41DAD}"/>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Outer East AMHS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(n=81)</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Outer East AMHS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(n=40)</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Outer East AMHS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3832013633"/>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75877505"/>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178475170"/>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639076915"/>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3878562"/>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Outer East AMHS were broadly consistent with the sector, with treatment and communication the most common complaint issue across the three years, at higher levels than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Outer East AMHS were broadly consistent with those raised in complaints to services for the sector, with treatment the most often raised concern, followed by conduct and behaviour, facilities, and communication.</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473984"/>
            <a:ext cx="4228694" cy="5253874"/>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Consistent with the sector, consumers and family members/carers raised treatment issues in higher percentages of complaints to the MHCC about Outer East AMHS compared to complaints made directly to the service. </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Consistent with the sector, consumers were more likely to raise concerns about medication at Outer East AMHS than family members/carers. In contrast to the sector-wide data, consumers were also more likely than family members/carers to raise concerns about communication in complaints to the MHCC</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There was a larger proportion of direct complaints from consumers about conduct and behaviour at Outer East AMHS.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Outer East AMHS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1106968203"/>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1394794968"/>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(n=63)</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(n=17)</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(n=21)</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(n=16)</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669510698"/>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4231568347"/>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Disagreement with treatment order</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Lack of care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or attention</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communication about compulsory status</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Facilities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Property lost or damaged</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Access</a:t>
            </a:r>
          </a:p>
          <a:p>
            <a:pPr>
              <a:lnSpc>
                <a:spcPct val="80000"/>
              </a:lnSpc>
            </a:pPr>
            <a:r>
              <a:rPr lang="en-AU" sz="1100" dirty="0">
                <a:solidFill>
                  <a:schemeClr val="accent3"/>
                </a:solidFill>
                <a:latin typeface="Arial Nova Light" panose="020B0304020202020204" pitchFamily="34" charset="0"/>
              </a:rPr>
              <a:t>Lack of sufficient access to service</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371263" cy="5099986"/>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Inadequate consideration of the views/preferences of compulsory patients was the most frequently occurring issues raised in complaints to the MHCC about Outer East AMHS, at higher levels than the sector.</a:t>
            </a:r>
          </a:p>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Consistent with the sector, the most frequently occurring issue in complaints made directly to Outer East AMHS in 2019-20 was rudeness/lack of respect/discourtesy.</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483486283"/>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1665937682"/>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Outer East AMHS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Outer East AMHS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(n=81)</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Outer East AMHS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(n=40)</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976001512"/>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Closed complaints about Outer East AMHS</a:t>
            </a:r>
            <a:endParaRPr kumimoji="0" lang="en-AU" sz="800" b="0" i="0" u="none" strike="noStrike" kern="1200" cap="none" spc="0" normalizeH="0" baseline="0" noProof="0" dirty="0">
              <a:ln>
                <a:noFill/>
              </a:ln>
              <a:solidFill>
                <a:prstClr val="black"/>
              </a:solidFill>
              <a:effectLst/>
              <a:uLnTx/>
              <a:uFillTx/>
              <a:latin typeface="Arial" panose="020B0604020202020204"/>
              <a:ea typeface="+mn-ea"/>
              <a:cs typeface="+mn-cs"/>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4487960"/>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Outer East AMHS</a:t>
            </a:r>
            <a:r>
              <a:rPr lang="en-US" sz="1800" dirty="0">
                <a:solidFill>
                  <a:schemeClr val="accent3"/>
                </a:solidFill>
                <a:latin typeface="Arial Nova Light" panose="020B0304020202020204" pitchFamily="34" charset="0"/>
                <a:cs typeface="Arial" panose="020B0604020202020204" pitchFamily="34" charset="0"/>
              </a:rPr>
              <a:t> in response to complaints made to the MHCC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Outer East AMHS</a:t>
            </a:r>
            <a:r>
              <a:rPr lang="en-US" sz="1800" dirty="0">
                <a:solidFill>
                  <a:schemeClr val="accent3"/>
                </a:solidFill>
                <a:latin typeface="Arial Nova Light" panose="020B0304020202020204" pitchFamily="34" charset="0"/>
                <a:cs typeface="Arial" panose="020B0604020202020204" pitchFamily="34" charset="0"/>
              </a:rPr>
              <a:t> mirrored statewide trends, with most resulting in acknowledgement, action or answer.</a:t>
            </a:r>
          </a:p>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In complaints made directly to the service,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Outer East AMHS </a:t>
            </a:r>
            <a:r>
              <a:rPr lang="en-US" sz="1800" dirty="0">
                <a:solidFill>
                  <a:schemeClr val="accent3"/>
                </a:solidFill>
                <a:latin typeface="Arial Nova Light" panose="020B0304020202020204" pitchFamily="34" charset="0"/>
                <a:cs typeface="Arial" panose="020B0604020202020204" pitchFamily="34" charset="0"/>
              </a:rPr>
              <a:t>has largely maintained its complaint outcome reporting, with only 10% of data unavailable in 2019-20.</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Outer East AMHS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620256868"/>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554545"/>
          </a:xfrm>
          <a:prstGeom prst="rect">
            <a:avLst/>
          </a:prstGeom>
          <a:noFill/>
        </p:spPr>
        <p:txBody>
          <a:bodyPr wrap="square">
            <a:spAutoFit/>
          </a:bodyPr>
          <a:lstStyle/>
          <a:p>
            <a:pPr marL="285750" indent="-285750" algn="l">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to the MHCC than directly to Outer East AMHS.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2237664"/>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views/preferences of compulsory patients was the most frequently occurring issues raised in complaints to the MHCC about Outer East AMHS, at higher levels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1154290"/>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Outer East AMHS has largely maintained its complaint outcome reporting.</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about Outer East AMHS decreased in 2018-19, before increasing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Outer East AMHS have decreased steadily over the three-year reporting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to the MHCC than directly to Outer East AMHS. The MHCC would like to see a trend of more complaints being made directly to the service, as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81</a:t>
            </a:r>
          </a:p>
          <a:p>
            <a:pPr>
              <a:lnSpc>
                <a:spcPct val="80000"/>
              </a:lnSpc>
            </a:pPr>
            <a:r>
              <a:rPr lang="en-AU" sz="1600" dirty="0">
                <a:solidFill>
                  <a:srgbClr val="052A39"/>
                </a:solidFill>
                <a:latin typeface="Arial Nova Light" panose="020B0304020202020204" pitchFamily="34" charset="0"/>
              </a:rPr>
              <a:t>Complaints to MHCC about Outer East AMHS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40</a:t>
            </a:r>
          </a:p>
          <a:p>
            <a:pPr>
              <a:lnSpc>
                <a:spcPct val="80000"/>
              </a:lnSpc>
            </a:pPr>
            <a:r>
              <a:rPr lang="en-AU" sz="1600" dirty="0">
                <a:solidFill>
                  <a:srgbClr val="052A39"/>
                </a:solidFill>
                <a:latin typeface="Arial Nova Light" panose="020B0304020202020204" pitchFamily="34" charset="0"/>
              </a:rPr>
              <a:t>Complaints to Outer East AMHS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2477403106"/>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Outer East AMHS received a higher rate of complaints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Conversely, Outer East AMHS received a lower rate of direct complaints than the sector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(n=81)</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Outer East AMHS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(n=40)</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2655246457"/>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Outer East AMHS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Outer East AMHS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Outer East AMHS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Outer East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Outer East AMHS</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Outer East AMHS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For complaints made directly to Outer East AMHS, slightly higher proportions of complaints were made by family members/carers compared to the sector.</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865176924"/>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http://schemas.microsoft.com/office/infopath/2007/PartnerControls"/>
    <ds:schemaRef ds:uri="http://schemas.microsoft.com/office/2006/documentManagement/types"/>
    <ds:schemaRef ds:uri="346a98b2-8cb5-4b00-9f7c-6f20646cf270"/>
    <ds:schemaRef ds:uri="http://purl.org/dc/dcmitype/"/>
    <ds:schemaRef ds:uri="http://purl.org/dc/terms/"/>
    <ds:schemaRef ds:uri="http://schemas.microsoft.com/office/2006/metadata/properties"/>
    <ds:schemaRef ds:uri="http://schemas.openxmlformats.org/package/2006/metadata/core-properties"/>
    <ds:schemaRef ds:uri="1003d65e-de0c-4738-9985-419c46fd36e2"/>
    <ds:schemaRef ds:uri="http://www.w3.org/XML/1998/namespace"/>
    <ds:schemaRef ds:uri="http://purl.org/dc/elements/1.1/"/>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17695</TotalTime>
  <Words>1551</Words>
  <Application>Microsoft Office PowerPoint</Application>
  <PresentationFormat>Widescreen</PresentationFormat>
  <Paragraphs>191</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Outer East AMHS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2022-04-11T03:24:39Z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f1345033-8a9b-427f-9a24-46e5c59368ed</vt:lpwstr>
  </property>
  <property fmtid="{D5CDD505-2E9C-101B-9397-08002B2CF9AE}" pid="9" name="MSIP_Label_43e64453-338c-4f93-8a4d-0039a0a41f2a_ContentBits">
    <vt:lpwstr>2</vt:lpwstr>
  </property>
</Properties>
</file>