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8AA1D-160C-4632-8F75-5865F81354EF}" v="31" dt="2021-05-30T18:03:31.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D43A625F-8096-4068-AE1B-88402A4778D1}"/>
    <pc:docChg chg="modSld">
      <pc:chgData name="Mizaan Ahmad" userId="1c5dd9f373d485ac" providerId="LiveId" clId="{D43A625F-8096-4068-AE1B-88402A4778D1}" dt="2021-05-31T02:53:20.487" v="0"/>
      <pc:docMkLst>
        <pc:docMk/>
      </pc:docMkLst>
      <pc:sldChg chg="modSp mod">
        <pc:chgData name="Mizaan Ahmad" userId="1c5dd9f373d485ac" providerId="LiveId" clId="{D43A625F-8096-4068-AE1B-88402A4778D1}" dt="2021-05-31T02:53:20.487" v="0"/>
        <pc:sldMkLst>
          <pc:docMk/>
          <pc:sldMk cId="2491112856" sldId="280"/>
        </pc:sldMkLst>
        <pc:spChg chg="mod">
          <ac:chgData name="Mizaan Ahmad" userId="1c5dd9f373d485ac" providerId="LiveId" clId="{D43A625F-8096-4068-AE1B-88402A4778D1}" dt="2021-05-31T02:53:20.487" v="0"/>
          <ac:spMkLst>
            <pc:docMk/>
            <pc:sldMk cId="2491112856" sldId="280"/>
            <ac:spMk id="6" creationId="{4ADAE8C7-EE46-4C64-90DC-523225301A72}"/>
          </ac:spMkLst>
        </pc:spChg>
      </pc:sldChg>
    </pc:docChg>
  </pc:docChgLst>
  <pc:docChgLst>
    <pc:chgData name="Mizaan Ahmad" userId="1c5dd9f373d485ac" providerId="LiveId" clId="{4808AA1D-160C-4632-8F75-5865F81354EF}"/>
    <pc:docChg chg="undo redo custSel addSld delSld modSld">
      <pc:chgData name="Mizaan Ahmad" userId="1c5dd9f373d485ac" providerId="LiveId" clId="{4808AA1D-160C-4632-8F75-5865F81354EF}" dt="2021-05-30T18:29:32.409" v="481"/>
      <pc:docMkLst>
        <pc:docMk/>
      </pc:docMkLst>
      <pc:sldChg chg="modSp">
        <pc:chgData name="Mizaan Ahmad" userId="1c5dd9f373d485ac" providerId="LiveId" clId="{4808AA1D-160C-4632-8F75-5865F81354EF}" dt="2021-05-28T04:13:47.487" v="19"/>
        <pc:sldMkLst>
          <pc:docMk/>
          <pc:sldMk cId="728255935" sldId="256"/>
        </pc:sldMkLst>
        <pc:spChg chg="mod">
          <ac:chgData name="Mizaan Ahmad" userId="1c5dd9f373d485ac" providerId="LiveId" clId="{4808AA1D-160C-4632-8F75-5865F81354EF}" dt="2021-05-28T04:13:47.487" v="19"/>
          <ac:spMkLst>
            <pc:docMk/>
            <pc:sldMk cId="728255935" sldId="256"/>
            <ac:spMk id="2" creationId="{9397E537-13FD-4378-9583-8D5B5C02A877}"/>
          </ac:spMkLst>
        </pc:spChg>
      </pc:sldChg>
      <pc:sldChg chg="modSp mod">
        <pc:chgData name="Mizaan Ahmad" userId="1c5dd9f373d485ac" providerId="LiveId" clId="{4808AA1D-160C-4632-8F75-5865F81354EF}" dt="2021-05-30T18:03:31.706" v="390"/>
        <pc:sldMkLst>
          <pc:docMk/>
          <pc:sldMk cId="2468528989" sldId="261"/>
        </pc:sldMkLst>
        <pc:spChg chg="mod">
          <ac:chgData name="Mizaan Ahmad" userId="1c5dd9f373d485ac" providerId="LiveId" clId="{4808AA1D-160C-4632-8F75-5865F81354EF}" dt="2021-05-28T04:13:47.487" v="19"/>
          <ac:spMkLst>
            <pc:docMk/>
            <pc:sldMk cId="2468528989" sldId="261"/>
            <ac:spMk id="60" creationId="{AB061075-8A5B-40FF-8648-8D92BC4CCE3C}"/>
          </ac:spMkLst>
        </pc:spChg>
        <pc:spChg chg="mod">
          <ac:chgData name="Mizaan Ahmad" userId="1c5dd9f373d485ac" providerId="LiveId" clId="{4808AA1D-160C-4632-8F75-5865F81354EF}" dt="2021-05-28T04:14:47.939" v="39" actId="20577"/>
          <ac:spMkLst>
            <pc:docMk/>
            <pc:sldMk cId="2468528989" sldId="261"/>
            <ac:spMk id="62" creationId="{CB5D0E10-8852-4137-8C7E-F4E521A448D5}"/>
          </ac:spMkLst>
        </pc:spChg>
        <pc:spChg chg="mod">
          <ac:chgData name="Mizaan Ahmad" userId="1c5dd9f373d485ac" providerId="LiveId" clId="{4808AA1D-160C-4632-8F75-5865F81354EF}" dt="2021-05-28T04:14:46.190" v="37" actId="20577"/>
          <ac:spMkLst>
            <pc:docMk/>
            <pc:sldMk cId="2468528989" sldId="261"/>
            <ac:spMk id="64" creationId="{D6DB30DD-57AC-415F-B7DB-D50768B1C381}"/>
          </ac:spMkLst>
        </pc:spChg>
        <pc:spChg chg="mod">
          <ac:chgData name="Mizaan Ahmad" userId="1c5dd9f373d485ac" providerId="LiveId" clId="{4808AA1D-160C-4632-8F75-5865F81354EF}" dt="2021-05-28T04:14:54.252" v="42" actId="20577"/>
          <ac:spMkLst>
            <pc:docMk/>
            <pc:sldMk cId="2468528989" sldId="261"/>
            <ac:spMk id="69" creationId="{0892C425-D844-4FC1-B442-52B4A2286E5A}"/>
          </ac:spMkLst>
        </pc:spChg>
        <pc:spChg chg="mod">
          <ac:chgData name="Mizaan Ahmad" userId="1c5dd9f373d485ac" providerId="LiveId" clId="{4808AA1D-160C-4632-8F75-5865F81354EF}" dt="2021-05-28T04:14:52.169" v="41" actId="20577"/>
          <ac:spMkLst>
            <pc:docMk/>
            <pc:sldMk cId="2468528989" sldId="261"/>
            <ac:spMk id="71" creationId="{B073341D-203C-476E-B503-B355E196931A}"/>
          </ac:spMkLst>
        </pc:spChg>
        <pc:spChg chg="mod">
          <ac:chgData name="Mizaan Ahmad" userId="1c5dd9f373d485ac" providerId="LiveId" clId="{4808AA1D-160C-4632-8F75-5865F81354EF}" dt="2021-05-30T18:03:31.706" v="390"/>
          <ac:spMkLst>
            <pc:docMk/>
            <pc:sldMk cId="2468528989" sldId="261"/>
            <ac:spMk id="98" creationId="{5A1D96C0-F43A-4ADF-9134-72B1D1BA0AC5}"/>
          </ac:spMkLst>
        </pc:spChg>
      </pc:sldChg>
      <pc:sldChg chg="modSp mod">
        <pc:chgData name="Mizaan Ahmad" userId="1c5dd9f373d485ac" providerId="LiveId" clId="{4808AA1D-160C-4632-8F75-5865F81354EF}" dt="2021-05-30T16:45:45.675" v="300"/>
        <pc:sldMkLst>
          <pc:docMk/>
          <pc:sldMk cId="1080916225" sldId="262"/>
        </pc:sldMkLst>
        <pc:spChg chg="mod">
          <ac:chgData name="Mizaan Ahmad" userId="1c5dd9f373d485ac" providerId="LiveId" clId="{4808AA1D-160C-4632-8F75-5865F81354EF}" dt="2021-05-28T04:14:05.542" v="20"/>
          <ac:spMkLst>
            <pc:docMk/>
            <pc:sldMk cId="1080916225" sldId="262"/>
            <ac:spMk id="7" creationId="{B8C74E88-7F6D-4041-91CB-DE55566F01D8}"/>
          </ac:spMkLst>
        </pc:spChg>
        <pc:spChg chg="mod">
          <ac:chgData name="Mizaan Ahmad" userId="1c5dd9f373d485ac" providerId="LiveId" clId="{4808AA1D-160C-4632-8F75-5865F81354EF}" dt="2021-05-28T04:14:17.145" v="21"/>
          <ac:spMkLst>
            <pc:docMk/>
            <pc:sldMk cId="1080916225" sldId="262"/>
            <ac:spMk id="95" creationId="{0BE1A289-64D1-483F-B840-A7B7912C2D13}"/>
          </ac:spMkLst>
        </pc:spChg>
        <pc:spChg chg="mod">
          <ac:chgData name="Mizaan Ahmad" userId="1c5dd9f373d485ac" providerId="LiveId" clId="{4808AA1D-160C-4632-8F75-5865F81354EF}" dt="2021-05-30T16:45:45.675" v="300"/>
          <ac:spMkLst>
            <pc:docMk/>
            <pc:sldMk cId="1080916225" sldId="262"/>
            <ac:spMk id="162" creationId="{BE44FBF2-A33C-4A25-A70A-F999F9D86D64}"/>
          </ac:spMkLst>
        </pc:spChg>
      </pc:sldChg>
      <pc:sldChg chg="modSp mod">
        <pc:chgData name="Mizaan Ahmad" userId="1c5dd9f373d485ac" providerId="LiveId" clId="{4808AA1D-160C-4632-8F75-5865F81354EF}" dt="2021-05-30T17:36:32.156" v="359" actId="20577"/>
        <pc:sldMkLst>
          <pc:docMk/>
          <pc:sldMk cId="1708563974" sldId="263"/>
        </pc:sldMkLst>
        <pc:spChg chg="mod">
          <ac:chgData name="Mizaan Ahmad" userId="1c5dd9f373d485ac" providerId="LiveId" clId="{4808AA1D-160C-4632-8F75-5865F81354EF}" dt="2021-05-28T04:13:47.487" v="19"/>
          <ac:spMkLst>
            <pc:docMk/>
            <pc:sldMk cId="1708563974" sldId="263"/>
            <ac:spMk id="10" creationId="{78AF2B26-50A2-4EF4-81EE-D6952DF82E99}"/>
          </ac:spMkLst>
        </pc:spChg>
        <pc:spChg chg="mod">
          <ac:chgData name="Mizaan Ahmad" userId="1c5dd9f373d485ac" providerId="LiveId" clId="{4808AA1D-160C-4632-8F75-5865F81354EF}" dt="2021-05-28T04:13:47.487" v="19"/>
          <ac:spMkLst>
            <pc:docMk/>
            <pc:sldMk cId="1708563974" sldId="263"/>
            <ac:spMk id="24" creationId="{895944F8-F855-4A71-A879-C62188B3C168}"/>
          </ac:spMkLst>
        </pc:spChg>
        <pc:spChg chg="mod">
          <ac:chgData name="Mizaan Ahmad" userId="1c5dd9f373d485ac" providerId="LiveId" clId="{4808AA1D-160C-4632-8F75-5865F81354EF}" dt="2021-05-28T04:14:27.236" v="35" actId="1035"/>
          <ac:spMkLst>
            <pc:docMk/>
            <pc:sldMk cId="1708563974" sldId="263"/>
            <ac:spMk id="25" creationId="{369D8D33-5DA1-4E73-B26D-22F885E2BBA3}"/>
          </ac:spMkLst>
        </pc:spChg>
        <pc:spChg chg="mod">
          <ac:chgData name="Mizaan Ahmad" userId="1c5dd9f373d485ac" providerId="LiveId" clId="{4808AA1D-160C-4632-8F75-5865F81354EF}" dt="2021-05-30T17:36:32.156" v="359" actId="20577"/>
          <ac:spMkLst>
            <pc:docMk/>
            <pc:sldMk cId="1708563974" sldId="263"/>
            <ac:spMk id="42" creationId="{12FCE8F7-4DC7-417F-A76F-D25E22BC09AC}"/>
          </ac:spMkLst>
        </pc:spChg>
      </pc:sldChg>
      <pc:sldChg chg="modSp mod">
        <pc:chgData name="Mizaan Ahmad" userId="1c5dd9f373d485ac" providerId="LiveId" clId="{4808AA1D-160C-4632-8F75-5865F81354EF}" dt="2021-05-28T04:13:47.487" v="19"/>
        <pc:sldMkLst>
          <pc:docMk/>
          <pc:sldMk cId="4188436993" sldId="279"/>
        </pc:sldMkLst>
        <pc:spChg chg="mod">
          <ac:chgData name="Mizaan Ahmad" userId="1c5dd9f373d485ac" providerId="LiveId" clId="{4808AA1D-160C-4632-8F75-5865F81354EF}" dt="2021-05-28T04:13:47.487" v="19"/>
          <ac:spMkLst>
            <pc:docMk/>
            <pc:sldMk cId="4188436993" sldId="279"/>
            <ac:spMk id="7" creationId="{AB66B096-DF16-4ADA-A580-72E352B892CB}"/>
          </ac:spMkLst>
        </pc:spChg>
      </pc:sldChg>
      <pc:sldChg chg="modSp mod">
        <pc:chgData name="Mizaan Ahmad" userId="1c5dd9f373d485ac" providerId="LiveId" clId="{4808AA1D-160C-4632-8F75-5865F81354EF}" dt="2021-05-30T16:45:45.675" v="300"/>
        <pc:sldMkLst>
          <pc:docMk/>
          <pc:sldMk cId="2491112856" sldId="280"/>
        </pc:sldMkLst>
        <pc:spChg chg="mod">
          <ac:chgData name="Mizaan Ahmad" userId="1c5dd9f373d485ac" providerId="LiveId" clId="{4808AA1D-160C-4632-8F75-5865F81354EF}" dt="2021-05-28T04:18:01.071" v="53"/>
          <ac:spMkLst>
            <pc:docMk/>
            <pc:sldMk cId="2491112856" sldId="280"/>
            <ac:spMk id="6" creationId="{4ADAE8C7-EE46-4C64-90DC-523225301A72}"/>
          </ac:spMkLst>
        </pc:spChg>
        <pc:spChg chg="mod">
          <ac:chgData name="Mizaan Ahmad" userId="1c5dd9f373d485ac" providerId="LiveId" clId="{4808AA1D-160C-4632-8F75-5865F81354EF}" dt="2021-05-30T16:45:45.675" v="300"/>
          <ac:spMkLst>
            <pc:docMk/>
            <pc:sldMk cId="2491112856" sldId="280"/>
            <ac:spMk id="8" creationId="{37275FC9-DCC8-4EE7-9F89-C054BC939FBA}"/>
          </ac:spMkLst>
        </pc:spChg>
        <pc:graphicFrameChg chg="mod">
          <ac:chgData name="Mizaan Ahmad" userId="1c5dd9f373d485ac" providerId="LiveId" clId="{4808AA1D-160C-4632-8F75-5865F81354EF}" dt="2021-05-28T04:16:17.874" v="43"/>
          <ac:graphicFrameMkLst>
            <pc:docMk/>
            <pc:sldMk cId="2491112856" sldId="280"/>
            <ac:graphicFrameMk id="5" creationId="{0EB672B1-5887-4511-8FFC-B1514DBA91BA}"/>
          </ac:graphicFrameMkLst>
        </pc:graphicFrameChg>
      </pc:sldChg>
      <pc:sldChg chg="modSp mod">
        <pc:chgData name="Mizaan Ahmad" userId="1c5dd9f373d485ac" providerId="LiveId" clId="{4808AA1D-160C-4632-8F75-5865F81354EF}" dt="2021-05-30T16:45:45.675" v="300"/>
        <pc:sldMkLst>
          <pc:docMk/>
          <pc:sldMk cId="1026700057" sldId="281"/>
        </pc:sldMkLst>
        <pc:spChg chg="mod">
          <ac:chgData name="Mizaan Ahmad" userId="1c5dd9f373d485ac" providerId="LiveId" clId="{4808AA1D-160C-4632-8F75-5865F81354EF}" dt="2021-05-28T04:13:47.487" v="19"/>
          <ac:spMkLst>
            <pc:docMk/>
            <pc:sldMk cId="1026700057" sldId="281"/>
            <ac:spMk id="31" creationId="{83DAB2CF-300D-4DB5-B45B-DBB909FC4896}"/>
          </ac:spMkLst>
        </pc:spChg>
        <pc:spChg chg="mod">
          <ac:chgData name="Mizaan Ahmad" userId="1c5dd9f373d485ac" providerId="LiveId" clId="{4808AA1D-160C-4632-8F75-5865F81354EF}" dt="2021-05-28T04:13:47.487" v="19"/>
          <ac:spMkLst>
            <pc:docMk/>
            <pc:sldMk cId="1026700057" sldId="281"/>
            <ac:spMk id="33" creationId="{C9EDA928-934D-4253-B3F7-D2C5A0EA2328}"/>
          </ac:spMkLst>
        </pc:spChg>
        <pc:spChg chg="mod">
          <ac:chgData name="Mizaan Ahmad" userId="1c5dd9f373d485ac" providerId="LiveId" clId="{4808AA1D-160C-4632-8F75-5865F81354EF}" dt="2021-05-28T04:13:47.487" v="19"/>
          <ac:spMkLst>
            <pc:docMk/>
            <pc:sldMk cId="1026700057" sldId="281"/>
            <ac:spMk id="35" creationId="{CD52D763-E022-438E-BCA7-DADA4CE04A21}"/>
          </ac:spMkLst>
        </pc:spChg>
        <pc:spChg chg="mod">
          <ac:chgData name="Mizaan Ahmad" userId="1c5dd9f373d485ac" providerId="LiveId" clId="{4808AA1D-160C-4632-8F75-5865F81354EF}" dt="2021-05-28T04:14:17.145" v="21"/>
          <ac:spMkLst>
            <pc:docMk/>
            <pc:sldMk cId="1026700057" sldId="281"/>
            <ac:spMk id="153" creationId="{A2AB544E-4468-4A75-974D-5F6A3F1DB67A}"/>
          </ac:spMkLst>
        </pc:spChg>
        <pc:spChg chg="mod">
          <ac:chgData name="Mizaan Ahmad" userId="1c5dd9f373d485ac" providerId="LiveId" clId="{4808AA1D-160C-4632-8F75-5865F81354EF}" dt="2021-05-28T04:14:05.542" v="20"/>
          <ac:spMkLst>
            <pc:docMk/>
            <pc:sldMk cId="1026700057" sldId="281"/>
            <ac:spMk id="156" creationId="{FE11D61C-FF8A-4EE8-B50B-130B038F0E97}"/>
          </ac:spMkLst>
        </pc:spChg>
        <pc:spChg chg="mod">
          <ac:chgData name="Mizaan Ahmad" userId="1c5dd9f373d485ac" providerId="LiveId" clId="{4808AA1D-160C-4632-8F75-5865F81354EF}" dt="2021-05-28T04:13:47.487" v="19"/>
          <ac:spMkLst>
            <pc:docMk/>
            <pc:sldMk cId="1026700057" sldId="281"/>
            <ac:spMk id="158" creationId="{46458C66-1FBA-4251-B989-C846FD6B7E45}"/>
          </ac:spMkLst>
        </pc:spChg>
        <pc:spChg chg="mod">
          <ac:chgData name="Mizaan Ahmad" userId="1c5dd9f373d485ac" providerId="LiveId" clId="{4808AA1D-160C-4632-8F75-5865F81354EF}" dt="2021-05-30T16:45:45.675" v="300"/>
          <ac:spMkLst>
            <pc:docMk/>
            <pc:sldMk cId="1026700057" sldId="281"/>
            <ac:spMk id="162" creationId="{BE44FBF2-A33C-4A25-A70A-F999F9D86D64}"/>
          </ac:spMkLst>
        </pc:spChg>
      </pc:sldChg>
      <pc:sldChg chg="modSp mod">
        <pc:chgData name="Mizaan Ahmad" userId="1c5dd9f373d485ac" providerId="LiveId" clId="{4808AA1D-160C-4632-8F75-5865F81354EF}" dt="2021-05-30T18:29:23.834" v="480" actId="20577"/>
        <pc:sldMkLst>
          <pc:docMk/>
          <pc:sldMk cId="908867797" sldId="283"/>
        </pc:sldMkLst>
        <pc:spChg chg="mod">
          <ac:chgData name="Mizaan Ahmad" userId="1c5dd9f373d485ac" providerId="LiveId" clId="{4808AA1D-160C-4632-8F75-5865F81354EF}" dt="2021-05-28T04:14:17.145" v="21"/>
          <ac:spMkLst>
            <pc:docMk/>
            <pc:sldMk cId="908867797" sldId="283"/>
            <ac:spMk id="88" creationId="{AE6A1803-CF0D-41E1-BCA4-BCD1F3986BB4}"/>
          </ac:spMkLst>
        </pc:spChg>
        <pc:spChg chg="mod">
          <ac:chgData name="Mizaan Ahmad" userId="1c5dd9f373d485ac" providerId="LiveId" clId="{4808AA1D-160C-4632-8F75-5865F81354EF}" dt="2021-05-28T04:14:05.542" v="20"/>
          <ac:spMkLst>
            <pc:docMk/>
            <pc:sldMk cId="908867797" sldId="283"/>
            <ac:spMk id="90" creationId="{224D0F31-B4E7-45A3-8ACE-E9CE9C031EA7}"/>
          </ac:spMkLst>
        </pc:spChg>
        <pc:spChg chg="mod">
          <ac:chgData name="Mizaan Ahmad" userId="1c5dd9f373d485ac" providerId="LiveId" clId="{4808AA1D-160C-4632-8F75-5865F81354EF}" dt="2021-05-28T04:13:47.487" v="19"/>
          <ac:spMkLst>
            <pc:docMk/>
            <pc:sldMk cId="908867797" sldId="283"/>
            <ac:spMk id="91" creationId="{B0EF89E5-37B0-4ECB-AD05-33E40C5AAE16}"/>
          </ac:spMkLst>
        </pc:spChg>
        <pc:spChg chg="mod">
          <ac:chgData name="Mizaan Ahmad" userId="1c5dd9f373d485ac" providerId="LiveId" clId="{4808AA1D-160C-4632-8F75-5865F81354EF}" dt="2021-05-28T04:13:47.487" v="19"/>
          <ac:spMkLst>
            <pc:docMk/>
            <pc:sldMk cId="908867797" sldId="283"/>
            <ac:spMk id="124" creationId="{1DDEC7CB-1B7D-457D-AB8B-A9008867F2BA}"/>
          </ac:spMkLst>
        </pc:spChg>
        <pc:spChg chg="mod">
          <ac:chgData name="Mizaan Ahmad" userId="1c5dd9f373d485ac" providerId="LiveId" clId="{4808AA1D-160C-4632-8F75-5865F81354EF}" dt="2021-05-30T18:29:23.834" v="480" actId="20577"/>
          <ac:spMkLst>
            <pc:docMk/>
            <pc:sldMk cId="908867797" sldId="283"/>
            <ac:spMk id="156" creationId="{DD2CACB0-98A4-471A-9DEE-A4A2CC4EFE99}"/>
          </ac:spMkLst>
        </pc:spChg>
        <pc:spChg chg="mod">
          <ac:chgData name="Mizaan Ahmad" userId="1c5dd9f373d485ac" providerId="LiveId" clId="{4808AA1D-160C-4632-8F75-5865F81354EF}" dt="2021-05-28T04:13:47.487" v="19"/>
          <ac:spMkLst>
            <pc:docMk/>
            <pc:sldMk cId="908867797" sldId="283"/>
            <ac:spMk id="186" creationId="{B61E75F1-03B2-403F-B23A-68A5F04BD03D}"/>
          </ac:spMkLst>
        </pc:spChg>
        <pc:spChg chg="mod">
          <ac:chgData name="Mizaan Ahmad" userId="1c5dd9f373d485ac" providerId="LiveId" clId="{4808AA1D-160C-4632-8F75-5865F81354EF}" dt="2021-05-30T18:27:18.318" v="394"/>
          <ac:spMkLst>
            <pc:docMk/>
            <pc:sldMk cId="908867797" sldId="283"/>
            <ac:spMk id="215" creationId="{747B5C4E-BFB7-4CD3-8BB4-CE0B73C31E26}"/>
          </ac:spMkLst>
        </pc:spChg>
        <pc:spChg chg="mod">
          <ac:chgData name="Mizaan Ahmad" userId="1c5dd9f373d485ac" providerId="LiveId" clId="{4808AA1D-160C-4632-8F75-5865F81354EF}" dt="2021-05-30T18:27:13.516" v="391"/>
          <ac:spMkLst>
            <pc:docMk/>
            <pc:sldMk cId="908867797" sldId="283"/>
            <ac:spMk id="220" creationId="{9E6176AF-CD31-4699-9854-08B85C105DB8}"/>
          </ac:spMkLst>
        </pc:spChg>
        <pc:spChg chg="mod">
          <ac:chgData name="Mizaan Ahmad" userId="1c5dd9f373d485ac" providerId="LiveId" clId="{4808AA1D-160C-4632-8F75-5865F81354EF}" dt="2021-05-30T18:27:25.255" v="395"/>
          <ac:spMkLst>
            <pc:docMk/>
            <pc:sldMk cId="908867797" sldId="283"/>
            <ac:spMk id="231" creationId="{F98914ED-6BB0-4C91-8310-A652F7EE63C8}"/>
          </ac:spMkLst>
        </pc:spChg>
        <pc:spChg chg="mod">
          <ac:chgData name="Mizaan Ahmad" userId="1c5dd9f373d485ac" providerId="LiveId" clId="{4808AA1D-160C-4632-8F75-5865F81354EF}" dt="2021-05-30T18:27:35.602" v="396"/>
          <ac:spMkLst>
            <pc:docMk/>
            <pc:sldMk cId="908867797" sldId="283"/>
            <ac:spMk id="242" creationId="{1CBD92E4-537C-4C49-ACEB-40A0C7D5FE1D}"/>
          </ac:spMkLst>
        </pc:spChg>
        <pc:spChg chg="mod">
          <ac:chgData name="Mizaan Ahmad" userId="1c5dd9f373d485ac" providerId="LiveId" clId="{4808AA1D-160C-4632-8F75-5865F81354EF}" dt="2021-05-30T18:28:12.785" v="398"/>
          <ac:spMkLst>
            <pc:docMk/>
            <pc:sldMk cId="908867797" sldId="283"/>
            <ac:spMk id="269" creationId="{6F9C93EA-50B3-4707-BAD8-76B898AD0A7D}"/>
          </ac:spMkLst>
        </pc:spChg>
        <pc:spChg chg="mod">
          <ac:chgData name="Mizaan Ahmad" userId="1c5dd9f373d485ac" providerId="LiveId" clId="{4808AA1D-160C-4632-8F75-5865F81354EF}" dt="2021-05-30T18:28:22.131" v="399"/>
          <ac:spMkLst>
            <pc:docMk/>
            <pc:sldMk cId="908867797" sldId="283"/>
            <ac:spMk id="273" creationId="{3A4D5A25-AB44-43B5-B0DE-CDFC7F4E0272}"/>
          </ac:spMkLst>
        </pc:spChg>
        <pc:spChg chg="mod">
          <ac:chgData name="Mizaan Ahmad" userId="1c5dd9f373d485ac" providerId="LiveId" clId="{4808AA1D-160C-4632-8F75-5865F81354EF}" dt="2021-05-30T18:28:01.888" v="397"/>
          <ac:spMkLst>
            <pc:docMk/>
            <pc:sldMk cId="908867797" sldId="283"/>
            <ac:spMk id="291" creationId="{0AD5A55C-8B7B-438E-A04E-45A331762F74}"/>
          </ac:spMkLst>
        </pc:spChg>
      </pc:sldChg>
      <pc:sldChg chg="modSp mod">
        <pc:chgData name="Mizaan Ahmad" userId="1c5dd9f373d485ac" providerId="LiveId" clId="{4808AA1D-160C-4632-8F75-5865F81354EF}" dt="2021-05-30T17:51:44.857" v="374" actId="20577"/>
        <pc:sldMkLst>
          <pc:docMk/>
          <pc:sldMk cId="1414545796" sldId="284"/>
        </pc:sldMkLst>
        <pc:spChg chg="mod">
          <ac:chgData name="Mizaan Ahmad" userId="1c5dd9f373d485ac" providerId="LiveId" clId="{4808AA1D-160C-4632-8F75-5865F81354EF}" dt="2021-05-28T04:13:47.487" v="19"/>
          <ac:spMkLst>
            <pc:docMk/>
            <pc:sldMk cId="1414545796" sldId="284"/>
            <ac:spMk id="161" creationId="{CF4F4415-B4BB-4F27-841A-3CE38B0B8142}"/>
          </ac:spMkLst>
        </pc:spChg>
        <pc:spChg chg="mod">
          <ac:chgData name="Mizaan Ahmad" userId="1c5dd9f373d485ac" providerId="LiveId" clId="{4808AA1D-160C-4632-8F75-5865F81354EF}" dt="2021-05-28T04:14:17.145" v="21"/>
          <ac:spMkLst>
            <pc:docMk/>
            <pc:sldMk cId="1414545796" sldId="284"/>
            <ac:spMk id="203" creationId="{78386FDC-54E5-48E1-9F0A-C187BC79D73E}"/>
          </ac:spMkLst>
        </pc:spChg>
        <pc:spChg chg="mod">
          <ac:chgData name="Mizaan Ahmad" userId="1c5dd9f373d485ac" providerId="LiveId" clId="{4808AA1D-160C-4632-8F75-5865F81354EF}" dt="2021-05-28T04:14:05.542" v="20"/>
          <ac:spMkLst>
            <pc:docMk/>
            <pc:sldMk cId="1414545796" sldId="284"/>
            <ac:spMk id="205" creationId="{52316AB0-600E-42AD-AEAC-9C65662CD344}"/>
          </ac:spMkLst>
        </pc:spChg>
        <pc:spChg chg="mod">
          <ac:chgData name="Mizaan Ahmad" userId="1c5dd9f373d485ac" providerId="LiveId" clId="{4808AA1D-160C-4632-8F75-5865F81354EF}" dt="2021-05-28T04:13:47.487" v="19"/>
          <ac:spMkLst>
            <pc:docMk/>
            <pc:sldMk cId="1414545796" sldId="284"/>
            <ac:spMk id="206" creationId="{0B2695C1-D515-42DC-BCB9-F1DA5ABC57D3}"/>
          </ac:spMkLst>
        </pc:spChg>
        <pc:spChg chg="mod">
          <ac:chgData name="Mizaan Ahmad" userId="1c5dd9f373d485ac" providerId="LiveId" clId="{4808AA1D-160C-4632-8F75-5865F81354EF}" dt="2021-05-30T17:51:44.857" v="374" actId="20577"/>
          <ac:spMkLst>
            <pc:docMk/>
            <pc:sldMk cId="1414545796" sldId="284"/>
            <ac:spMk id="388" creationId="{E4D10574-58A5-4FB2-B7A4-09D7B877DA6D}"/>
          </ac:spMkLst>
        </pc:spChg>
      </pc:sldChg>
      <pc:sldChg chg="modSp mod">
        <pc:chgData name="Mizaan Ahmad" userId="1c5dd9f373d485ac" providerId="LiveId" clId="{4808AA1D-160C-4632-8F75-5865F81354EF}" dt="2021-05-30T18:29:32.409" v="481"/>
        <pc:sldMkLst>
          <pc:docMk/>
          <pc:sldMk cId="3783533735" sldId="285"/>
        </pc:sldMkLst>
        <pc:spChg chg="mod">
          <ac:chgData name="Mizaan Ahmad" userId="1c5dd9f373d485ac" providerId="LiveId" clId="{4808AA1D-160C-4632-8F75-5865F81354EF}" dt="2021-05-30T16:45:45.675" v="300"/>
          <ac:spMkLst>
            <pc:docMk/>
            <pc:sldMk cId="3783533735" sldId="285"/>
            <ac:spMk id="6" creationId="{AF80A39C-E3D8-480C-B336-1075A5AA03DA}"/>
          </ac:spMkLst>
        </pc:spChg>
        <pc:spChg chg="mod">
          <ac:chgData name="Mizaan Ahmad" userId="1c5dd9f373d485ac" providerId="LiveId" clId="{4808AA1D-160C-4632-8F75-5865F81354EF}" dt="2021-05-28T04:18:15.682" v="75" actId="20577"/>
          <ac:spMkLst>
            <pc:docMk/>
            <pc:sldMk cId="3783533735" sldId="285"/>
            <ac:spMk id="8" creationId="{602728D8-0F47-4841-870A-A5046F655BE1}"/>
          </ac:spMkLst>
        </pc:spChg>
        <pc:spChg chg="mod">
          <ac:chgData name="Mizaan Ahmad" userId="1c5dd9f373d485ac" providerId="LiveId" clId="{4808AA1D-160C-4632-8F75-5865F81354EF}" dt="2021-05-30T18:29:32.409" v="481"/>
          <ac:spMkLst>
            <pc:docMk/>
            <pc:sldMk cId="3783533735" sldId="285"/>
            <ac:spMk id="47" creationId="{7FDF7E63-7C77-46DB-AEC3-E85B8E34E603}"/>
          </ac:spMkLst>
        </pc:spChg>
        <pc:spChg chg="mod">
          <ac:chgData name="Mizaan Ahmad" userId="1c5dd9f373d485ac" providerId="LiveId" clId="{4808AA1D-160C-4632-8F75-5865F81354EF}" dt="2021-05-30T16:45:45.675" v="300"/>
          <ac:spMkLst>
            <pc:docMk/>
            <pc:sldMk cId="3783533735" sldId="285"/>
            <ac:spMk id="48" creationId="{41C2AB24-194D-4981-922B-E9B156A98E95}"/>
          </ac:spMkLst>
        </pc:spChg>
      </pc:sldChg>
      <pc:sldChg chg="add del">
        <pc:chgData name="Mizaan Ahmad" userId="1c5dd9f373d485ac" providerId="LiveId" clId="{4808AA1D-160C-4632-8F75-5865F81354EF}" dt="2021-05-30T16:43:12.722" v="77"/>
        <pc:sldMkLst>
          <pc:docMk/>
          <pc:sldMk cId="1400636747" sldId="289"/>
        </pc:sldMkLst>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Northern%20A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Northern%20A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Northern%20A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Northern%20A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Northern%20A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ern%20A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Northern%20A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ern%20A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ern%20A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ern%20A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ern%20A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ern%20A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ern%20A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Northern%20A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Northern%20A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113</c:v>
                </c:pt>
                <c:pt idx="1">
                  <c:v>100</c:v>
                </c:pt>
                <c:pt idx="2">
                  <c:v>98</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Northern AMHS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48</c:v>
                </c:pt>
                <c:pt idx="1">
                  <c:v>26</c:v>
                </c:pt>
                <c:pt idx="2">
                  <c:v>31</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0.23</c:v>
                </c:pt>
                <c:pt idx="1">
                  <c:v>0.19</c:v>
                </c:pt>
                <c:pt idx="2">
                  <c:v>0.1</c:v>
                </c:pt>
                <c:pt idx="3">
                  <c:v>0.1</c:v>
                </c:pt>
                <c:pt idx="4">
                  <c:v>0.06</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0.1</c:v>
                </c:pt>
                <c:pt idx="3">
                  <c:v>0.02</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0.18</c:v>
                </c:pt>
                <c:pt idx="1">
                  <c:v>0.14000000000000001</c:v>
                </c:pt>
                <c:pt idx="2">
                  <c:v>0.13</c:v>
                </c:pt>
                <c:pt idx="3">
                  <c:v>0.12</c:v>
                </c:pt>
                <c:pt idx="4">
                  <c:v>0.11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0.12</c:v>
                </c:pt>
                <c:pt idx="2">
                  <c:v>0.13</c:v>
                </c:pt>
                <c:pt idx="3">
                  <c:v>0.1</c:v>
                </c:pt>
                <c:pt idx="4">
                  <c:v>0.08</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0.73</c:v>
                </c:pt>
                <c:pt idx="1">
                  <c:v>0.74</c:v>
                </c:pt>
                <c:pt idx="2">
                  <c:v>0.63</c:v>
                </c:pt>
                <c:pt idx="3">
                  <c:v>0.23</c:v>
                </c:pt>
                <c:pt idx="4">
                  <c:v>4.4999999999999997E-3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Northern AMHS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4.4999999999999997E-3</c:v>
                </c:pt>
                <c:pt idx="2">
                  <c:v>4.4999999999999997E-3</c:v>
                </c:pt>
                <c:pt idx="3">
                  <c:v>4.4999999999999997E-3</c:v>
                </c:pt>
                <c:pt idx="4">
                  <c:v>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2862944555081282"/>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Changes in policy, practice or training</c:v>
                </c:pt>
                <c:pt idx="4">
                  <c:v>Advance statement obtained</c:v>
                </c:pt>
                <c:pt idx="5">
                  <c:v>Access to appropriate service provided</c:v>
                </c:pt>
              </c:strCache>
            </c:strRef>
          </c:cat>
          <c:val>
            <c:numRef>
              <c:f>Actions!$B$1:$B$6</c:f>
              <c:numCache>
                <c:formatCode>0%</c:formatCode>
                <c:ptCount val="6"/>
                <c:pt idx="0">
                  <c:v>0.6</c:v>
                </c:pt>
                <c:pt idx="1">
                  <c:v>0.32</c:v>
                </c:pt>
                <c:pt idx="2">
                  <c:v>0.3</c:v>
                </c:pt>
                <c:pt idx="3">
                  <c:v>0.15</c:v>
                </c:pt>
                <c:pt idx="4">
                  <c:v>0.08</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Northern AMHS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Northern AMHS</c:v>
                </c:pt>
              </c:strCache>
            </c:strRef>
          </c:cat>
          <c:val>
            <c:numRef>
              <c:f>ComplaintMedians!$D$2:$D$4</c:f>
              <c:numCache>
                <c:formatCode>General</c:formatCode>
                <c:ptCount val="3"/>
                <c:pt idx="0">
                  <c:v>21</c:v>
                </c:pt>
                <c:pt idx="1">
                  <c:v>7</c:v>
                </c:pt>
                <c:pt idx="2">
                  <c:v>5</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Northern AMHS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64</c:v>
                </c:pt>
                <c:pt idx="1">
                  <c:v>33</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21</c:v>
                </c:pt>
                <c:pt idx="1">
                  <c:v>8</c:v>
                </c:pt>
                <c:pt idx="2">
                  <c:v>2</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0.81</c:v>
                </c:pt>
                <c:pt idx="1">
                  <c:v>0.4</c:v>
                </c:pt>
                <c:pt idx="2">
                  <c:v>0.27</c:v>
                </c:pt>
                <c:pt idx="3">
                  <c:v>0.31</c:v>
                </c:pt>
                <c:pt idx="4">
                  <c:v>0.13</c:v>
                </c:pt>
                <c:pt idx="5">
                  <c:v>0.08</c:v>
                </c:pt>
                <c:pt idx="6">
                  <c:v>0.12</c:v>
                </c:pt>
                <c:pt idx="7">
                  <c:v>0.11</c:v>
                </c:pt>
                <c:pt idx="8">
                  <c:v>7.0000000000000007E-2</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0.61</c:v>
                </c:pt>
                <c:pt idx="1">
                  <c:v>0.23</c:v>
                </c:pt>
                <c:pt idx="2">
                  <c:v>0.39</c:v>
                </c:pt>
                <c:pt idx="3">
                  <c:v>0.03</c:v>
                </c:pt>
                <c:pt idx="4">
                  <c:v>0.13</c:v>
                </c:pt>
                <c:pt idx="5">
                  <c:v>0.03</c:v>
                </c:pt>
                <c:pt idx="6">
                  <c:v>0.16</c:v>
                </c:pt>
                <c:pt idx="7">
                  <c:v>0.03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0.12</c:v>
                </c:pt>
                <c:pt idx="1">
                  <c:v>0.27</c:v>
                </c:pt>
                <c:pt idx="2">
                  <c:v>0.57999999999999996</c:v>
                </c:pt>
                <c:pt idx="3">
                  <c:v>0.24</c:v>
                </c:pt>
                <c:pt idx="4">
                  <c:v>0.88</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0.14000000000000001</c:v>
                </c:pt>
                <c:pt idx="1">
                  <c:v>0.27</c:v>
                </c:pt>
                <c:pt idx="2">
                  <c:v>0.31</c:v>
                </c:pt>
                <c:pt idx="3">
                  <c:v>0.34</c:v>
                </c:pt>
                <c:pt idx="4">
                  <c:v>0.77</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0.25</c:v>
                </c:pt>
                <c:pt idx="1">
                  <c:v>0.25</c:v>
                </c:pt>
                <c:pt idx="2">
                  <c:v>0.5</c:v>
                </c:pt>
                <c:pt idx="3">
                  <c:v>4.4999999999999997E-3</c:v>
                </c:pt>
                <c:pt idx="4">
                  <c:v>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0.05</c:v>
                </c:pt>
                <c:pt idx="1">
                  <c:v>0.43</c:v>
                </c:pt>
                <c:pt idx="2">
                  <c:v>0.14000000000000001</c:v>
                </c:pt>
                <c:pt idx="3">
                  <c:v>0.05</c:v>
                </c:pt>
                <c:pt idx="4">
                  <c:v>0.67</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CBC92D52-B398-48EA-868E-EEA0D5051776}"/>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Northern AMHS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(n=98)</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Northern AMHS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(n=31)</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Northern AMHS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1180405603"/>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2104881464"/>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690590786"/>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159783112"/>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558299"/>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Issues raised in complaints to the MHCC about Northern AMHS were broadly consistent with those raised in complaints to the MHCC for the sector, with treatment, communication, conduct and behaviour, and medication the most frequently raised issues across the reporting period.</a:t>
            </a:r>
          </a:p>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Issues raised in complaints to Northern AMHS were broadly consistent with those raised in complaints to services for the sector, with complaints most often about treatment, conduct and behaviour, communication, and facilities. There was a higher percentage of direct complaints about treatment and conduct and behaviour in 2019-20 compared to the sector.</a:t>
            </a: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377997"/>
            <a:ext cx="4202009" cy="4983031"/>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family members/carers were more likely to raise concerns about communication than consumers, at higher proportions than the sector.</a:t>
            </a:r>
            <a:endParaRPr lang="en-AU" sz="1600" dirty="0">
              <a:solidFill>
                <a:schemeClr val="accent3"/>
              </a:solidFill>
              <a:latin typeface="Arial Nova Light" panose="020B0304020202020204" pitchFamily="34" charset="0"/>
              <a:cs typeface="Arial" panose="020B0604020202020204" pitchFamily="34" charset="0"/>
            </a:endParaRP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in complaints to the MHCC family members/carers were more likely than consumers to raise concerns with treatment. </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However, unlike the sector, in complaints directly to Northern AMHS, consumers were more likely to raise issues with treatment. Consumers were more likely than family members/carers to raise conduct and behaviour concerns directly with Northern AMHS, but these groups raised these concerns with the MHCC in similar percentages.</a:t>
            </a: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Northern AMHS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867279100"/>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529755244"/>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(n=64)</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(n=33)</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(n=21)</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(n=8)</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1061380672"/>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764743340"/>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Disagreement with treatment order</a:t>
            </a:r>
            <a:endParaRPr lang="en-AU" sz="1100" dirty="0">
              <a:effectLst/>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treatment planning</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empathy or compassion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3447098"/>
          </a:xfrm>
          <a:prstGeom prst="rect">
            <a:avLst/>
          </a:prstGeom>
          <a:noFill/>
        </p:spPr>
        <p:txBody>
          <a:bodyPr wrap="square">
            <a:spAutoFit/>
          </a:bodyPr>
          <a:lstStyle/>
          <a:p>
            <a:pPr>
              <a:lnSpc>
                <a:spcPct val="80000"/>
              </a:lnSpc>
              <a:spcBef>
                <a:spcPts val="600"/>
              </a:spcBef>
              <a:spcAft>
                <a:spcPts val="600"/>
              </a:spcAft>
            </a:pPr>
            <a:r>
              <a:rPr lang="en-AU" sz="1600" dirty="0">
                <a:solidFill>
                  <a:schemeClr val="accent3"/>
                </a:solidFill>
                <a:latin typeface="Arial Nova Light" panose="020B0304020202020204" pitchFamily="34" charset="0"/>
              </a:rPr>
              <a:t>Inadequate consideration of views or preferences of compulsory patients was the most raised issue in complaints about Northern AMHS to the MHCC, at similar levels to the sector.</a:t>
            </a:r>
          </a:p>
          <a:p>
            <a:pPr>
              <a:lnSpc>
                <a:spcPct val="80000"/>
              </a:lnSpc>
              <a:spcBef>
                <a:spcPts val="600"/>
              </a:spcBef>
              <a:spcAft>
                <a:spcPts val="600"/>
              </a:spcAft>
            </a:pPr>
            <a:r>
              <a:rPr lang="en-AU" sz="1600" dirty="0">
                <a:solidFill>
                  <a:schemeClr val="accent3"/>
                </a:solidFill>
                <a:latin typeface="Arial Nova Light" panose="020B0304020202020204" pitchFamily="34" charset="0"/>
              </a:rPr>
              <a:t>Rudeness, lack of </a:t>
            </a:r>
            <a:br>
              <a:rPr lang="en-AU" sz="1600" dirty="0">
                <a:solidFill>
                  <a:schemeClr val="accent3"/>
                </a:solidFill>
                <a:latin typeface="Arial Nova Light" panose="020B0304020202020204" pitchFamily="34" charset="0"/>
              </a:rPr>
            </a:br>
            <a:r>
              <a:rPr lang="en-AU" sz="1600" dirty="0">
                <a:solidFill>
                  <a:schemeClr val="accent3"/>
                </a:solidFill>
                <a:latin typeface="Arial Nova Light" panose="020B0304020202020204" pitchFamily="34" charset="0"/>
              </a:rPr>
              <a:t>respect or discourtesy</a:t>
            </a:r>
            <a:r>
              <a:rPr lang="en-AU" dirty="0">
                <a:solidFill>
                  <a:schemeClr val="accent3"/>
                </a:solidFill>
                <a:latin typeface="Arial Nova Light" panose="020B0304020202020204" pitchFamily="34" charset="0"/>
              </a:rPr>
              <a:t> was </a:t>
            </a:r>
            <a:r>
              <a:rPr lang="en-AU" sz="1600" kern="1200" dirty="0">
                <a:solidFill>
                  <a:schemeClr val="accent3"/>
                </a:solidFill>
                <a:effectLst/>
                <a:latin typeface="Arial Nova Light" panose="020B0304020202020204" pitchFamily="34" charset="0"/>
              </a:rPr>
              <a:t>the most common issue in complaints directly </a:t>
            </a:r>
            <a:r>
              <a:rPr lang="en-AU" sz="1600" dirty="0">
                <a:solidFill>
                  <a:schemeClr val="accent3"/>
                </a:solidFill>
                <a:latin typeface="Arial Nova Light" panose="020B0304020202020204" pitchFamily="34" charset="0"/>
              </a:rPr>
              <a:t>to Northern AMHS, at higher levels than the sector.</a:t>
            </a:r>
            <a:endParaRPr lang="en-AU" sz="1600" dirty="0">
              <a:effectLst/>
              <a:latin typeface="Arial Nova Light" panose="020B03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797098870"/>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50284206"/>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Northern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Northern AMHS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(n=98)</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Northern AMHS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(n=31)</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329259981"/>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solidFill>
                  <a:schemeClr val="accent3"/>
                </a:solidFill>
                <a:latin typeface="Arial Nova Light" panose="020B0304020202020204" pitchFamily="34" charset="0"/>
                <a:cs typeface="Arial" panose="020B0604020202020204" pitchFamily="34" charset="0"/>
              </a:rPr>
              <a:t>Closed complaints </a:t>
            </a:r>
            <a:r>
              <a:rPr kumimoji="0" lang="en-AU" sz="1800" b="0" i="0" u="none" strike="noStrike" kern="1200" cap="none" spc="0" normalizeH="0" baseline="0" noProof="0">
                <a:ln>
                  <a:noFill/>
                </a:ln>
                <a:solidFill>
                  <a:srgbClr val="052A39"/>
                </a:solidFill>
                <a:effectLst/>
                <a:uLnTx/>
                <a:uFillTx/>
                <a:latin typeface="Arial Nova Light" panose="020B0304020202020204" pitchFamily="34" charset="0"/>
                <a:ea typeface="+mn-ea"/>
                <a:cs typeface="Arial" panose="020B0604020202020204" pitchFamily="34" charset="0"/>
              </a:rPr>
              <a:t>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Northern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337149"/>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Northern AMHS in response to complaints made to the MHCC about Northern AMHS 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unavailable for complaints made directly to Northern AMHS</a:t>
            </a:r>
            <a:endParaRPr lang="en-US" sz="1800" dirty="0">
              <a:solidFill>
                <a:schemeClr val="accent3"/>
              </a:solidFill>
              <a:latin typeface="Arial Nova Light" panose="020B0304020202020204" pitchFamily="34" charset="0"/>
              <a:cs typeface="Arial" panose="020B0604020202020204" pitchFamily="34" charset="0"/>
            </a:endParaRPr>
          </a:p>
          <a:p>
            <a:pPr marL="177800" indent="-177800" algn="l">
              <a:lnSpc>
                <a:spcPct val="110000"/>
              </a:lnSpc>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Northern AMHS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139798677"/>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779351"/>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to the MHCC than directly to Northern AMHS.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views or preferences of compulsory patients was the most raised issue in complaints about Northern AMHS to the MHCC, at similar levels to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Rudeness, lack of </a:t>
            </a:r>
            <a:br>
              <a:rPr lang="en-US" sz="1600" dirty="0">
                <a:solidFill>
                  <a:schemeClr val="accent3"/>
                </a:solidFill>
                <a:latin typeface="Arial Nova Light" panose="020B0304020202020204" pitchFamily="34" charset="0"/>
                <a:cs typeface="Arial" panose="020B0604020202020204" pitchFamily="34" charset="0"/>
              </a:rPr>
            </a:br>
            <a:r>
              <a:rPr lang="en-US" sz="1600" dirty="0">
                <a:solidFill>
                  <a:schemeClr val="accent3"/>
                </a:solidFill>
                <a:latin typeface="Arial Nova Light" panose="020B0304020202020204" pitchFamily="34" charset="0"/>
                <a:cs typeface="Arial" panose="020B0604020202020204" pitchFamily="34" charset="0"/>
              </a:rPr>
              <a:t>respect or discourtesy was the most common issue in complaints directly to Northern AMHS, at higher levels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Northern AMHS.</a:t>
            </a:r>
          </a:p>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unavailable for complaints made directly to Northern AMHS, despite this being requested by the MHCC. Recording and reporting on outcomes will enable better comparison with statewide data, and better highlight the effectiveness of Northern AMHS'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the number of complaints to the MHCC about Northern AMHS, as well as direct complaints to Northern AMHS, decreased in 2018-19 before remaining stable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to the MHCC than directly to Northern AMHS.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98</a:t>
            </a:r>
          </a:p>
          <a:p>
            <a:pPr>
              <a:lnSpc>
                <a:spcPct val="80000"/>
              </a:lnSpc>
            </a:pPr>
            <a:r>
              <a:rPr lang="en-AU" sz="1600" dirty="0">
                <a:solidFill>
                  <a:srgbClr val="052A39"/>
                </a:solidFill>
                <a:latin typeface="Arial Nova Light" panose="020B0304020202020204" pitchFamily="34" charset="0"/>
              </a:rPr>
              <a:t>Complaints to MHCC about Northern AMHS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31</a:t>
            </a:r>
          </a:p>
          <a:p>
            <a:pPr>
              <a:lnSpc>
                <a:spcPct val="80000"/>
              </a:lnSpc>
            </a:pPr>
            <a:r>
              <a:rPr lang="en-AU" sz="1600" dirty="0">
                <a:solidFill>
                  <a:srgbClr val="052A39"/>
                </a:solidFill>
                <a:latin typeface="Arial Nova Light" panose="020B0304020202020204" pitchFamily="34" charset="0"/>
              </a:rPr>
              <a:t>Complaints to Northern AMHS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792344229"/>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Northern AMHS received a higher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Northern AMHS received a lower rate of direct complaints than the sector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(n=98)</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Northern AMHS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(n=31)</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251078168"/>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Northern AMHS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Northern AMHS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Northern AMHS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Northern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Northern AMHS</a:t>
            </a:r>
          </a:p>
        </p:txBody>
      </p:sp>
      <p:sp>
        <p:nvSpPr>
          <p:cNvPr id="25" name="Oval 24">
            <a:extLst>
              <a:ext uri="{FF2B5EF4-FFF2-40B4-BE49-F238E27FC236}">
                <a16:creationId xmlns:a16="http://schemas.microsoft.com/office/drawing/2014/main" id="{369D8D33-5DA1-4E73-B26D-22F885E2BBA3}"/>
              </a:ext>
            </a:extLst>
          </p:cNvPr>
          <p:cNvSpPr/>
          <p:nvPr/>
        </p:nvSpPr>
        <p:spPr>
          <a:xfrm>
            <a:off x="7835311" y="2082763"/>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Northern AMHS was broadly consistent with the sector,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also made the most direct complaints to Northern AMHS, at similar rates as the sector in 2019-20.</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2399370579"/>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5AA8DE-971E-460E-9ACA-8E519CBA998F}">
  <ds:schemaRefs>
    <ds:schemaRef ds:uri="346a98b2-8cb5-4b00-9f7c-6f20646cf270"/>
    <ds:schemaRef ds:uri="1003d65e-de0c-4738-9985-419c46fd36e2"/>
    <ds:schemaRef ds:uri="http://purl.org/dc/terms/"/>
    <ds:schemaRef ds:uri="http://purl.org/dc/dcmitype/"/>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39047D-D7CE-4A5F-A8AB-DA13877DBD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17500</TotalTime>
  <Words>1587</Words>
  <Application>Microsoft Office PowerPoint</Application>
  <PresentationFormat>Widescreen</PresentationFormat>
  <Paragraphs>190</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Northern AMHS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2022-04-11T03:23:36Z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e234d2b1-f8a9-4485-afa9-e840c116e749</vt:lpwstr>
  </property>
  <property fmtid="{D5CDD505-2E9C-101B-9397-08002B2CF9AE}" pid="9" name="MSIP_Label_43e64453-338c-4f93-8a4d-0039a0a41f2a_ContentBits">
    <vt:lpwstr>2</vt:lpwstr>
  </property>
</Properties>
</file>