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57" autoAdjust="0"/>
  </p:normalViewPr>
  <p:slideViewPr>
    <p:cSldViewPr snapToGrid="0" showGuides="1">
      <p:cViewPr varScale="1">
        <p:scale>
          <a:sx n="81" d="100"/>
          <a:sy n="81" d="100"/>
        </p:scale>
        <p:origin x="758"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zaan Ahmad" userId="1c5dd9f373d485ac" providerId="LiveId" clId="{F5601576-4651-4E16-8416-C317962E3A75}"/>
    <pc:docChg chg="modSld">
      <pc:chgData name="Mizaan Ahmad" userId="1c5dd9f373d485ac" providerId="LiveId" clId="{F5601576-4651-4E16-8416-C317962E3A75}" dt="2021-05-31T02:45:34.798" v="0"/>
      <pc:docMkLst>
        <pc:docMk/>
      </pc:docMkLst>
      <pc:sldChg chg="modSp mod">
        <pc:chgData name="Mizaan Ahmad" userId="1c5dd9f373d485ac" providerId="LiveId" clId="{F5601576-4651-4E16-8416-C317962E3A75}" dt="2021-05-31T02:45:34.798" v="0"/>
        <pc:sldMkLst>
          <pc:docMk/>
          <pc:sldMk cId="2491112856" sldId="280"/>
        </pc:sldMkLst>
        <pc:spChg chg="mod">
          <ac:chgData name="Mizaan Ahmad" userId="1c5dd9f373d485ac" providerId="LiveId" clId="{F5601576-4651-4E16-8416-C317962E3A75}" dt="2021-05-31T02:45:34.798" v="0"/>
          <ac:spMkLst>
            <pc:docMk/>
            <pc:sldMk cId="2491112856" sldId="280"/>
            <ac:spMk id="6" creationId="{4ADAE8C7-EE46-4C64-90DC-523225301A72}"/>
          </ac:spMkLst>
        </pc:spChg>
      </pc:sldChg>
    </pc:docChg>
  </pc:docChgLst>
  <pc:docChgLst>
    <pc:chgData name="Mizaan Ahmad" userId="1c5dd9f373d485ac" providerId="LiveId" clId="{429D577E-963A-4C63-A882-B46CA74C7612}"/>
    <pc:docChg chg="undo custSel modSld">
      <pc:chgData name="Mizaan Ahmad" userId="1c5dd9f373d485ac" providerId="LiveId" clId="{429D577E-963A-4C63-A882-B46CA74C7612}" dt="2021-05-25T09:56:30.359" v="122" actId="14100"/>
      <pc:docMkLst>
        <pc:docMk/>
      </pc:docMkLst>
      <pc:sldChg chg="modSp mod">
        <pc:chgData name="Mizaan Ahmad" userId="1c5dd9f373d485ac" providerId="LiveId" clId="{429D577E-963A-4C63-A882-B46CA74C7612}" dt="2021-05-25T09:53:27.363" v="4" actId="179"/>
        <pc:sldMkLst>
          <pc:docMk/>
          <pc:sldMk cId="2468528989" sldId="261"/>
        </pc:sldMkLst>
        <pc:spChg chg="mod">
          <ac:chgData name="Mizaan Ahmad" userId="1c5dd9f373d485ac" providerId="LiveId" clId="{429D577E-963A-4C63-A882-B46CA74C7612}" dt="2021-05-25T09:53:27.363" v="4" actId="179"/>
          <ac:spMkLst>
            <pc:docMk/>
            <pc:sldMk cId="2468528989" sldId="261"/>
            <ac:spMk id="98" creationId="{5A1D96C0-F43A-4ADF-9134-72B1D1BA0AC5}"/>
          </ac:spMkLst>
        </pc:spChg>
      </pc:sldChg>
      <pc:sldChg chg="addSp modSp mod">
        <pc:chgData name="Mizaan Ahmad" userId="1c5dd9f373d485ac" providerId="LiveId" clId="{429D577E-963A-4C63-A882-B46CA74C7612}" dt="2021-05-25T09:56:30.359" v="122" actId="14100"/>
        <pc:sldMkLst>
          <pc:docMk/>
          <pc:sldMk cId="1026700057" sldId="281"/>
        </pc:sldMkLst>
        <pc:spChg chg="mod">
          <ac:chgData name="Mizaan Ahmad" userId="1c5dd9f373d485ac" providerId="LiveId" clId="{429D577E-963A-4C63-A882-B46CA74C7612}" dt="2021-05-25T09:54:33.370" v="5" actId="20577"/>
          <ac:spMkLst>
            <pc:docMk/>
            <pc:sldMk cId="1026700057" sldId="281"/>
            <ac:spMk id="30" creationId="{6C169F4A-9640-4059-9CAD-C716808497DD}"/>
          </ac:spMkLst>
        </pc:spChg>
        <pc:spChg chg="add mod">
          <ac:chgData name="Mizaan Ahmad" userId="1c5dd9f373d485ac" providerId="LiveId" clId="{429D577E-963A-4C63-A882-B46CA74C7612}" dt="2021-05-25T09:56:30.359" v="122" actId="14100"/>
          <ac:spMkLst>
            <pc:docMk/>
            <pc:sldMk cId="1026700057" sldId="281"/>
            <ac:spMk id="37" creationId="{5A38E5DF-CBE7-4355-ABA2-AAA609CDB8D6}"/>
          </ac:spMkLst>
        </pc:spChg>
        <pc:graphicFrameChg chg="mod">
          <ac:chgData name="Mizaan Ahmad" userId="1c5dd9f373d485ac" providerId="LiveId" clId="{429D577E-963A-4C63-A882-B46CA74C7612}" dt="2021-05-25T09:55:13.060" v="52"/>
          <ac:graphicFrameMkLst>
            <pc:docMk/>
            <pc:sldMk cId="1026700057" sldId="281"/>
            <ac:graphicFrameMk id="28" creationId="{23984EAE-5519-4510-8264-4560DD17377F}"/>
          </ac:graphicFrameMkLst>
        </pc:graphicFrameChg>
      </pc:sldChg>
    </pc:docChg>
  </pc:docChgLst>
  <pc:docChgLst>
    <pc:chgData name="Mizaan Ahmad" userId="1c5dd9f373d485ac" providerId="LiveId" clId="{2CE73880-E039-4E86-916D-B3E58220F11B}"/>
    <pc:docChg chg="undo redo custSel modSld">
      <pc:chgData name="Mizaan Ahmad" userId="1c5dd9f373d485ac" providerId="LiveId" clId="{2CE73880-E039-4E86-916D-B3E58220F11B}" dt="2021-05-30T01:09:33.112" v="1533" actId="20577"/>
      <pc:docMkLst>
        <pc:docMk/>
      </pc:docMkLst>
      <pc:sldChg chg="modSp">
        <pc:chgData name="Mizaan Ahmad" userId="1c5dd9f373d485ac" providerId="LiveId" clId="{2CE73880-E039-4E86-916D-B3E58220F11B}" dt="2021-05-26T23:11:20.555" v="17"/>
        <pc:sldMkLst>
          <pc:docMk/>
          <pc:sldMk cId="728255935" sldId="256"/>
        </pc:sldMkLst>
        <pc:spChg chg="mod">
          <ac:chgData name="Mizaan Ahmad" userId="1c5dd9f373d485ac" providerId="LiveId" clId="{2CE73880-E039-4E86-916D-B3E58220F11B}" dt="2021-05-26T23:11:20.555" v="17"/>
          <ac:spMkLst>
            <pc:docMk/>
            <pc:sldMk cId="728255935" sldId="256"/>
            <ac:spMk id="2" creationId="{9397E537-13FD-4378-9583-8D5B5C02A877}"/>
          </ac:spMkLst>
        </pc:spChg>
      </pc:sldChg>
      <pc:sldChg chg="modSp mod">
        <pc:chgData name="Mizaan Ahmad" userId="1c5dd9f373d485ac" providerId="LiveId" clId="{2CE73880-E039-4E86-916D-B3E58220F11B}" dt="2021-05-27T00:23:46.094" v="1498" actId="20577"/>
        <pc:sldMkLst>
          <pc:docMk/>
          <pc:sldMk cId="2468528989" sldId="261"/>
        </pc:sldMkLst>
        <pc:spChg chg="mod">
          <ac:chgData name="Mizaan Ahmad" userId="1c5dd9f373d485ac" providerId="LiveId" clId="{2CE73880-E039-4E86-916D-B3E58220F11B}" dt="2021-05-26T23:11:20.555" v="17"/>
          <ac:spMkLst>
            <pc:docMk/>
            <pc:sldMk cId="2468528989" sldId="261"/>
            <ac:spMk id="60" creationId="{AB061075-8A5B-40FF-8648-8D92BC4CCE3C}"/>
          </ac:spMkLst>
        </pc:spChg>
        <pc:spChg chg="mod">
          <ac:chgData name="Mizaan Ahmad" userId="1c5dd9f373d485ac" providerId="LiveId" clId="{2CE73880-E039-4E86-916D-B3E58220F11B}" dt="2021-05-27T00:23:38.649" v="1493" actId="20577"/>
          <ac:spMkLst>
            <pc:docMk/>
            <pc:sldMk cId="2468528989" sldId="261"/>
            <ac:spMk id="62" creationId="{CB5D0E10-8852-4137-8C7E-F4E521A448D5}"/>
          </ac:spMkLst>
        </pc:spChg>
        <pc:spChg chg="mod">
          <ac:chgData name="Mizaan Ahmad" userId="1c5dd9f373d485ac" providerId="LiveId" clId="{2CE73880-E039-4E86-916D-B3E58220F11B}" dt="2021-05-27T00:23:35.693" v="1491" actId="20577"/>
          <ac:spMkLst>
            <pc:docMk/>
            <pc:sldMk cId="2468528989" sldId="261"/>
            <ac:spMk id="64" creationId="{D6DB30DD-57AC-415F-B7DB-D50768B1C381}"/>
          </ac:spMkLst>
        </pc:spChg>
        <pc:spChg chg="mod">
          <ac:chgData name="Mizaan Ahmad" userId="1c5dd9f373d485ac" providerId="LiveId" clId="{2CE73880-E039-4E86-916D-B3E58220F11B}" dt="2021-05-27T00:23:46.094" v="1498" actId="20577"/>
          <ac:spMkLst>
            <pc:docMk/>
            <pc:sldMk cId="2468528989" sldId="261"/>
            <ac:spMk id="69" creationId="{0892C425-D844-4FC1-B442-52B4A2286E5A}"/>
          </ac:spMkLst>
        </pc:spChg>
        <pc:spChg chg="mod">
          <ac:chgData name="Mizaan Ahmad" userId="1c5dd9f373d485ac" providerId="LiveId" clId="{2CE73880-E039-4E86-916D-B3E58220F11B}" dt="2021-05-27T00:23:43.414" v="1496" actId="20577"/>
          <ac:spMkLst>
            <pc:docMk/>
            <pc:sldMk cId="2468528989" sldId="261"/>
            <ac:spMk id="71" creationId="{B073341D-203C-476E-B503-B355E196931A}"/>
          </ac:spMkLst>
        </pc:spChg>
        <pc:spChg chg="mod">
          <ac:chgData name="Mizaan Ahmad" userId="1c5dd9f373d485ac" providerId="LiveId" clId="{2CE73880-E039-4E86-916D-B3E58220F11B}" dt="2021-05-26T23:25:31.156" v="515" actId="20577"/>
          <ac:spMkLst>
            <pc:docMk/>
            <pc:sldMk cId="2468528989" sldId="261"/>
            <ac:spMk id="98" creationId="{5A1D96C0-F43A-4ADF-9134-72B1D1BA0AC5}"/>
          </ac:spMkLst>
        </pc:spChg>
      </pc:sldChg>
      <pc:sldChg chg="modSp mod">
        <pc:chgData name="Mizaan Ahmad" userId="1c5dd9f373d485ac" providerId="LiveId" clId="{2CE73880-E039-4E86-916D-B3E58220F11B}" dt="2021-05-30T01:09:33.112" v="1533" actId="20577"/>
        <pc:sldMkLst>
          <pc:docMk/>
          <pc:sldMk cId="1080916225" sldId="262"/>
        </pc:sldMkLst>
        <pc:spChg chg="mod">
          <ac:chgData name="Mizaan Ahmad" userId="1c5dd9f373d485ac" providerId="LiveId" clId="{2CE73880-E039-4E86-916D-B3E58220F11B}" dt="2021-05-26T23:12:00.205" v="23"/>
          <ac:spMkLst>
            <pc:docMk/>
            <pc:sldMk cId="1080916225" sldId="262"/>
            <ac:spMk id="7" creationId="{B8C74E88-7F6D-4041-91CB-DE55566F01D8}"/>
          </ac:spMkLst>
        </pc:spChg>
        <pc:spChg chg="mod">
          <ac:chgData name="Mizaan Ahmad" userId="1c5dd9f373d485ac" providerId="LiveId" clId="{2CE73880-E039-4E86-916D-B3E58220F11B}" dt="2021-05-26T23:12:00.205" v="23"/>
          <ac:spMkLst>
            <pc:docMk/>
            <pc:sldMk cId="1080916225" sldId="262"/>
            <ac:spMk id="95" creationId="{0BE1A289-64D1-483F-B840-A7B7912C2D13}"/>
          </ac:spMkLst>
        </pc:spChg>
        <pc:spChg chg="mod">
          <ac:chgData name="Mizaan Ahmad" userId="1c5dd9f373d485ac" providerId="LiveId" clId="{2CE73880-E039-4E86-916D-B3E58220F11B}" dt="2021-05-30T01:09:33.112" v="1533" actId="20577"/>
          <ac:spMkLst>
            <pc:docMk/>
            <pc:sldMk cId="1080916225" sldId="262"/>
            <ac:spMk id="162" creationId="{BE44FBF2-A33C-4A25-A70A-F999F9D86D64}"/>
          </ac:spMkLst>
        </pc:spChg>
      </pc:sldChg>
      <pc:sldChg chg="modSp mod">
        <pc:chgData name="Mizaan Ahmad" userId="1c5dd9f373d485ac" providerId="LiveId" clId="{2CE73880-E039-4E86-916D-B3E58220F11B}" dt="2021-05-26T23:17:29.991" v="134" actId="1035"/>
        <pc:sldMkLst>
          <pc:docMk/>
          <pc:sldMk cId="1708563974" sldId="263"/>
        </pc:sldMkLst>
        <pc:spChg chg="mod">
          <ac:chgData name="Mizaan Ahmad" userId="1c5dd9f373d485ac" providerId="LiveId" clId="{2CE73880-E039-4E86-916D-B3E58220F11B}" dt="2021-05-26T23:11:20.555" v="17"/>
          <ac:spMkLst>
            <pc:docMk/>
            <pc:sldMk cId="1708563974" sldId="263"/>
            <ac:spMk id="10" creationId="{78AF2B26-50A2-4EF4-81EE-D6952DF82E99}"/>
          </ac:spMkLst>
        </pc:spChg>
        <pc:spChg chg="mod ord">
          <ac:chgData name="Mizaan Ahmad" userId="1c5dd9f373d485ac" providerId="LiveId" clId="{2CE73880-E039-4E86-916D-B3E58220F11B}" dt="2021-05-26T23:17:14.517" v="119" actId="167"/>
          <ac:spMkLst>
            <pc:docMk/>
            <pc:sldMk cId="1708563974" sldId="263"/>
            <ac:spMk id="24" creationId="{895944F8-F855-4A71-A879-C62188B3C168}"/>
          </ac:spMkLst>
        </pc:spChg>
        <pc:spChg chg="mod">
          <ac:chgData name="Mizaan Ahmad" userId="1c5dd9f373d485ac" providerId="LiveId" clId="{2CE73880-E039-4E86-916D-B3E58220F11B}" dt="2021-05-26T23:17:29.991" v="134" actId="1035"/>
          <ac:spMkLst>
            <pc:docMk/>
            <pc:sldMk cId="1708563974" sldId="263"/>
            <ac:spMk id="25" creationId="{369D8D33-5DA1-4E73-B26D-22F885E2BBA3}"/>
          </ac:spMkLst>
        </pc:spChg>
        <pc:spChg chg="mod">
          <ac:chgData name="Mizaan Ahmad" userId="1c5dd9f373d485ac" providerId="LiveId" clId="{2CE73880-E039-4E86-916D-B3E58220F11B}" dt="2021-05-26T23:16:19.360" v="115" actId="33524"/>
          <ac:spMkLst>
            <pc:docMk/>
            <pc:sldMk cId="1708563974" sldId="263"/>
            <ac:spMk id="42" creationId="{12FCE8F7-4DC7-417F-A76F-D25E22BC09AC}"/>
          </ac:spMkLst>
        </pc:spChg>
        <pc:graphicFrameChg chg="mod">
          <ac:chgData name="Mizaan Ahmad" userId="1c5dd9f373d485ac" providerId="LiveId" clId="{2CE73880-E039-4E86-916D-B3E58220F11B}" dt="2021-05-26T23:17:04.472" v="116"/>
          <ac:graphicFrameMkLst>
            <pc:docMk/>
            <pc:sldMk cId="1708563974" sldId="263"/>
            <ac:graphicFrameMk id="20" creationId="{F4079EF6-5C7E-4F55-940E-D9CDA6A4F449}"/>
          </ac:graphicFrameMkLst>
        </pc:graphicFrameChg>
      </pc:sldChg>
      <pc:sldChg chg="modSp mod">
        <pc:chgData name="Mizaan Ahmad" userId="1c5dd9f373d485ac" providerId="LiveId" clId="{2CE73880-E039-4E86-916D-B3E58220F11B}" dt="2021-05-26T23:33:32.613" v="836" actId="20577"/>
        <pc:sldMkLst>
          <pc:docMk/>
          <pc:sldMk cId="4188436993" sldId="279"/>
        </pc:sldMkLst>
        <pc:spChg chg="mod">
          <ac:chgData name="Mizaan Ahmad" userId="1c5dd9f373d485ac" providerId="LiveId" clId="{2CE73880-E039-4E86-916D-B3E58220F11B}" dt="2021-05-26T23:33:32.613" v="836" actId="20577"/>
          <ac:spMkLst>
            <pc:docMk/>
            <pc:sldMk cId="4188436993" sldId="279"/>
            <ac:spMk id="7" creationId="{AB66B096-DF16-4ADA-A580-72E352B892CB}"/>
          </ac:spMkLst>
        </pc:spChg>
      </pc:sldChg>
      <pc:sldChg chg="modSp mod">
        <pc:chgData name="Mizaan Ahmad" userId="1c5dd9f373d485ac" providerId="LiveId" clId="{2CE73880-E039-4E86-916D-B3E58220F11B}" dt="2021-05-27T03:30:53.989" v="1526" actId="20577"/>
        <pc:sldMkLst>
          <pc:docMk/>
          <pc:sldMk cId="2491112856" sldId="280"/>
        </pc:sldMkLst>
        <pc:spChg chg="mod">
          <ac:chgData name="Mizaan Ahmad" userId="1c5dd9f373d485ac" providerId="LiveId" clId="{2CE73880-E039-4E86-916D-B3E58220F11B}" dt="2021-05-27T03:30:53.989" v="1526" actId="20577"/>
          <ac:spMkLst>
            <pc:docMk/>
            <pc:sldMk cId="2491112856" sldId="280"/>
            <ac:spMk id="6" creationId="{4ADAE8C7-EE46-4C64-90DC-523225301A72}"/>
          </ac:spMkLst>
        </pc:spChg>
        <pc:spChg chg="mod">
          <ac:chgData name="Mizaan Ahmad" userId="1c5dd9f373d485ac" providerId="LiveId" clId="{2CE73880-E039-4E86-916D-B3E58220F11B}" dt="2021-05-27T03:30:27.959" v="1501" actId="2711"/>
          <ac:spMkLst>
            <pc:docMk/>
            <pc:sldMk cId="2491112856" sldId="280"/>
            <ac:spMk id="8" creationId="{37275FC9-DCC8-4EE7-9F89-C054BC939FBA}"/>
          </ac:spMkLst>
        </pc:spChg>
      </pc:sldChg>
      <pc:sldChg chg="modSp mod">
        <pc:chgData name="Mizaan Ahmad" userId="1c5dd9f373d485ac" providerId="LiveId" clId="{2CE73880-E039-4E86-916D-B3E58220F11B}" dt="2021-05-26T23:25:47.120" v="516" actId="404"/>
        <pc:sldMkLst>
          <pc:docMk/>
          <pc:sldMk cId="1026700057" sldId="281"/>
        </pc:sldMkLst>
        <pc:spChg chg="mod">
          <ac:chgData name="Mizaan Ahmad" userId="1c5dd9f373d485ac" providerId="LiveId" clId="{2CE73880-E039-4E86-916D-B3E58220F11B}" dt="2021-05-26T23:11:20.555" v="17"/>
          <ac:spMkLst>
            <pc:docMk/>
            <pc:sldMk cId="1026700057" sldId="281"/>
            <ac:spMk id="31" creationId="{83DAB2CF-300D-4DB5-B45B-DBB909FC4896}"/>
          </ac:spMkLst>
        </pc:spChg>
        <pc:spChg chg="mod">
          <ac:chgData name="Mizaan Ahmad" userId="1c5dd9f373d485ac" providerId="LiveId" clId="{2CE73880-E039-4E86-916D-B3E58220F11B}" dt="2021-05-26T23:11:20.555" v="17"/>
          <ac:spMkLst>
            <pc:docMk/>
            <pc:sldMk cId="1026700057" sldId="281"/>
            <ac:spMk id="33" creationId="{C9EDA928-934D-4253-B3F7-D2C5A0EA2328}"/>
          </ac:spMkLst>
        </pc:spChg>
        <pc:spChg chg="mod">
          <ac:chgData name="Mizaan Ahmad" userId="1c5dd9f373d485ac" providerId="LiveId" clId="{2CE73880-E039-4E86-916D-B3E58220F11B}" dt="2021-05-26T23:11:20.555" v="17"/>
          <ac:spMkLst>
            <pc:docMk/>
            <pc:sldMk cId="1026700057" sldId="281"/>
            <ac:spMk id="35" creationId="{CD52D763-E022-438E-BCA7-DADA4CE04A21}"/>
          </ac:spMkLst>
        </pc:spChg>
        <pc:spChg chg="mod">
          <ac:chgData name="Mizaan Ahmad" userId="1c5dd9f373d485ac" providerId="LiveId" clId="{2CE73880-E039-4E86-916D-B3E58220F11B}" dt="2021-05-26T23:12:00.205" v="23"/>
          <ac:spMkLst>
            <pc:docMk/>
            <pc:sldMk cId="1026700057" sldId="281"/>
            <ac:spMk id="153" creationId="{A2AB544E-4468-4A75-974D-5F6A3F1DB67A}"/>
          </ac:spMkLst>
        </pc:spChg>
        <pc:spChg chg="mod">
          <ac:chgData name="Mizaan Ahmad" userId="1c5dd9f373d485ac" providerId="LiveId" clId="{2CE73880-E039-4E86-916D-B3E58220F11B}" dt="2021-05-26T23:11:48.132" v="22"/>
          <ac:spMkLst>
            <pc:docMk/>
            <pc:sldMk cId="1026700057" sldId="281"/>
            <ac:spMk id="156" creationId="{FE11D61C-FF8A-4EE8-B50B-130B038F0E97}"/>
          </ac:spMkLst>
        </pc:spChg>
        <pc:spChg chg="mod">
          <ac:chgData name="Mizaan Ahmad" userId="1c5dd9f373d485ac" providerId="LiveId" clId="{2CE73880-E039-4E86-916D-B3E58220F11B}" dt="2021-05-26T23:11:20.555" v="17"/>
          <ac:spMkLst>
            <pc:docMk/>
            <pc:sldMk cId="1026700057" sldId="281"/>
            <ac:spMk id="158" creationId="{46458C66-1FBA-4251-B989-C846FD6B7E45}"/>
          </ac:spMkLst>
        </pc:spChg>
        <pc:spChg chg="mod">
          <ac:chgData name="Mizaan Ahmad" userId="1c5dd9f373d485ac" providerId="LiveId" clId="{2CE73880-E039-4E86-916D-B3E58220F11B}" dt="2021-05-26T23:25:47.120" v="516" actId="404"/>
          <ac:spMkLst>
            <pc:docMk/>
            <pc:sldMk cId="1026700057" sldId="281"/>
            <ac:spMk id="162" creationId="{BE44FBF2-A33C-4A25-A70A-F999F9D86D64}"/>
          </ac:spMkLst>
        </pc:spChg>
      </pc:sldChg>
      <pc:sldChg chg="modSp mod">
        <pc:chgData name="Mizaan Ahmad" userId="1c5dd9f373d485ac" providerId="LiveId" clId="{2CE73880-E039-4E86-916D-B3E58220F11B}" dt="2021-05-26T23:37:29.261" v="1148" actId="20577"/>
        <pc:sldMkLst>
          <pc:docMk/>
          <pc:sldMk cId="908867797" sldId="283"/>
        </pc:sldMkLst>
        <pc:spChg chg="mod">
          <ac:chgData name="Mizaan Ahmad" userId="1c5dd9f373d485ac" providerId="LiveId" clId="{2CE73880-E039-4E86-916D-B3E58220F11B}" dt="2021-05-26T23:12:00.205" v="23"/>
          <ac:spMkLst>
            <pc:docMk/>
            <pc:sldMk cId="908867797" sldId="283"/>
            <ac:spMk id="88" creationId="{AE6A1803-CF0D-41E1-BCA4-BCD1F3986BB4}"/>
          </ac:spMkLst>
        </pc:spChg>
        <pc:spChg chg="mod">
          <ac:chgData name="Mizaan Ahmad" userId="1c5dd9f373d485ac" providerId="LiveId" clId="{2CE73880-E039-4E86-916D-B3E58220F11B}" dt="2021-05-26T23:11:48.132" v="22"/>
          <ac:spMkLst>
            <pc:docMk/>
            <pc:sldMk cId="908867797" sldId="283"/>
            <ac:spMk id="90" creationId="{224D0F31-B4E7-45A3-8ACE-E9CE9C031EA7}"/>
          </ac:spMkLst>
        </pc:spChg>
        <pc:spChg chg="mod">
          <ac:chgData name="Mizaan Ahmad" userId="1c5dd9f373d485ac" providerId="LiveId" clId="{2CE73880-E039-4E86-916D-B3E58220F11B}" dt="2021-05-26T23:11:20.555" v="17"/>
          <ac:spMkLst>
            <pc:docMk/>
            <pc:sldMk cId="908867797" sldId="283"/>
            <ac:spMk id="91" creationId="{B0EF89E5-37B0-4ECB-AD05-33E40C5AAE16}"/>
          </ac:spMkLst>
        </pc:spChg>
        <pc:spChg chg="mod">
          <ac:chgData name="Mizaan Ahmad" userId="1c5dd9f373d485ac" providerId="LiveId" clId="{2CE73880-E039-4E86-916D-B3E58220F11B}" dt="2021-05-26T23:11:20.555" v="17"/>
          <ac:spMkLst>
            <pc:docMk/>
            <pc:sldMk cId="908867797" sldId="283"/>
            <ac:spMk id="124" creationId="{1DDEC7CB-1B7D-457D-AB8B-A9008867F2BA}"/>
          </ac:spMkLst>
        </pc:spChg>
        <pc:spChg chg="mod">
          <ac:chgData name="Mizaan Ahmad" userId="1c5dd9f373d485ac" providerId="LiveId" clId="{2CE73880-E039-4E86-916D-B3E58220F11B}" dt="2021-05-26T23:37:29.261" v="1148" actId="20577"/>
          <ac:spMkLst>
            <pc:docMk/>
            <pc:sldMk cId="908867797" sldId="283"/>
            <ac:spMk id="156" creationId="{DD2CACB0-98A4-471A-9DEE-A4A2CC4EFE99}"/>
          </ac:spMkLst>
        </pc:spChg>
        <pc:spChg chg="mod">
          <ac:chgData name="Mizaan Ahmad" userId="1c5dd9f373d485ac" providerId="LiveId" clId="{2CE73880-E039-4E86-916D-B3E58220F11B}" dt="2021-05-26T23:11:20.555" v="17"/>
          <ac:spMkLst>
            <pc:docMk/>
            <pc:sldMk cId="908867797" sldId="283"/>
            <ac:spMk id="186" creationId="{B61E75F1-03B2-403F-B23A-68A5F04BD03D}"/>
          </ac:spMkLst>
        </pc:spChg>
        <pc:spChg chg="mod">
          <ac:chgData name="Mizaan Ahmad" userId="1c5dd9f373d485ac" providerId="LiveId" clId="{2CE73880-E039-4E86-916D-B3E58220F11B}" dt="2021-05-26T23:33:35.956" v="839"/>
          <ac:spMkLst>
            <pc:docMk/>
            <pc:sldMk cId="908867797" sldId="283"/>
            <ac:spMk id="215" creationId="{747B5C4E-BFB7-4CD3-8BB4-CE0B73C31E26}"/>
          </ac:spMkLst>
        </pc:spChg>
        <pc:spChg chg="mod">
          <ac:chgData name="Mizaan Ahmad" userId="1c5dd9f373d485ac" providerId="LiveId" clId="{2CE73880-E039-4E86-916D-B3E58220F11B}" dt="2021-05-26T23:33:59.257" v="840"/>
          <ac:spMkLst>
            <pc:docMk/>
            <pc:sldMk cId="908867797" sldId="283"/>
            <ac:spMk id="220" creationId="{9E6176AF-CD31-4699-9854-08B85C105DB8}"/>
          </ac:spMkLst>
        </pc:spChg>
        <pc:spChg chg="mod">
          <ac:chgData name="Mizaan Ahmad" userId="1c5dd9f373d485ac" providerId="LiveId" clId="{2CE73880-E039-4E86-916D-B3E58220F11B}" dt="2021-05-26T23:34:31.436" v="841"/>
          <ac:spMkLst>
            <pc:docMk/>
            <pc:sldMk cId="908867797" sldId="283"/>
            <ac:spMk id="242" creationId="{1CBD92E4-537C-4C49-ACEB-40A0C7D5FE1D}"/>
          </ac:spMkLst>
        </pc:spChg>
        <pc:spChg chg="mod">
          <ac:chgData name="Mizaan Ahmad" userId="1c5dd9f373d485ac" providerId="LiveId" clId="{2CE73880-E039-4E86-916D-B3E58220F11B}" dt="2021-05-26T23:36:09.230" v="968" actId="20577"/>
          <ac:spMkLst>
            <pc:docMk/>
            <pc:sldMk cId="908867797" sldId="283"/>
            <ac:spMk id="269" creationId="{6F9C93EA-50B3-4707-BAD8-76B898AD0A7D}"/>
          </ac:spMkLst>
        </pc:spChg>
        <pc:spChg chg="mod">
          <ac:chgData name="Mizaan Ahmad" userId="1c5dd9f373d485ac" providerId="LiveId" clId="{2CE73880-E039-4E86-916D-B3E58220F11B}" dt="2021-05-26T23:36:11.725" v="969"/>
          <ac:spMkLst>
            <pc:docMk/>
            <pc:sldMk cId="908867797" sldId="283"/>
            <ac:spMk id="273" creationId="{3A4D5A25-AB44-43B5-B0DE-CDFC7F4E0272}"/>
          </ac:spMkLst>
        </pc:spChg>
        <pc:spChg chg="mod">
          <ac:chgData name="Mizaan Ahmad" userId="1c5dd9f373d485ac" providerId="LiveId" clId="{2CE73880-E039-4E86-916D-B3E58220F11B}" dt="2021-05-26T23:36:09.168" v="966" actId="20577"/>
          <ac:spMkLst>
            <pc:docMk/>
            <pc:sldMk cId="908867797" sldId="283"/>
            <ac:spMk id="291" creationId="{0AD5A55C-8B7B-438E-A04E-45A331762F74}"/>
          </ac:spMkLst>
        </pc:spChg>
        <pc:spChg chg="mod">
          <ac:chgData name="Mizaan Ahmad" userId="1c5dd9f373d485ac" providerId="LiveId" clId="{2CE73880-E039-4E86-916D-B3E58220F11B}" dt="2021-05-26T23:36:09.030" v="962" actId="20577"/>
          <ac:spMkLst>
            <pc:docMk/>
            <pc:sldMk cId="908867797" sldId="283"/>
            <ac:spMk id="299" creationId="{962F27F7-9DE4-42AC-B46E-FF6E4F09DBEC}"/>
          </ac:spMkLst>
        </pc:spChg>
      </pc:sldChg>
      <pc:sldChg chg="modSp mod">
        <pc:chgData name="Mizaan Ahmad" userId="1c5dd9f373d485ac" providerId="LiveId" clId="{2CE73880-E039-4E86-916D-B3E58220F11B}" dt="2021-05-26T23:19:25.137" v="464" actId="6549"/>
        <pc:sldMkLst>
          <pc:docMk/>
          <pc:sldMk cId="1414545796" sldId="284"/>
        </pc:sldMkLst>
        <pc:spChg chg="mod">
          <ac:chgData name="Mizaan Ahmad" userId="1c5dd9f373d485ac" providerId="LiveId" clId="{2CE73880-E039-4E86-916D-B3E58220F11B}" dt="2021-05-26T23:11:20.555" v="17"/>
          <ac:spMkLst>
            <pc:docMk/>
            <pc:sldMk cId="1414545796" sldId="284"/>
            <ac:spMk id="161" creationId="{CF4F4415-B4BB-4F27-841A-3CE38B0B8142}"/>
          </ac:spMkLst>
        </pc:spChg>
        <pc:spChg chg="mod">
          <ac:chgData name="Mizaan Ahmad" userId="1c5dd9f373d485ac" providerId="LiveId" clId="{2CE73880-E039-4E86-916D-B3E58220F11B}" dt="2021-05-26T23:12:00.205" v="23"/>
          <ac:spMkLst>
            <pc:docMk/>
            <pc:sldMk cId="1414545796" sldId="284"/>
            <ac:spMk id="203" creationId="{78386FDC-54E5-48E1-9F0A-C187BC79D73E}"/>
          </ac:spMkLst>
        </pc:spChg>
        <pc:spChg chg="mod">
          <ac:chgData name="Mizaan Ahmad" userId="1c5dd9f373d485ac" providerId="LiveId" clId="{2CE73880-E039-4E86-916D-B3E58220F11B}" dt="2021-05-26T23:11:48.132" v="22"/>
          <ac:spMkLst>
            <pc:docMk/>
            <pc:sldMk cId="1414545796" sldId="284"/>
            <ac:spMk id="205" creationId="{52316AB0-600E-42AD-AEAC-9C65662CD344}"/>
          </ac:spMkLst>
        </pc:spChg>
        <pc:spChg chg="mod">
          <ac:chgData name="Mizaan Ahmad" userId="1c5dd9f373d485ac" providerId="LiveId" clId="{2CE73880-E039-4E86-916D-B3E58220F11B}" dt="2021-05-26T23:11:20.555" v="17"/>
          <ac:spMkLst>
            <pc:docMk/>
            <pc:sldMk cId="1414545796" sldId="284"/>
            <ac:spMk id="206" creationId="{0B2695C1-D515-42DC-BCB9-F1DA5ABC57D3}"/>
          </ac:spMkLst>
        </pc:spChg>
        <pc:spChg chg="mod">
          <ac:chgData name="Mizaan Ahmad" userId="1c5dd9f373d485ac" providerId="LiveId" clId="{2CE73880-E039-4E86-916D-B3E58220F11B}" dt="2021-05-26T23:19:25.137" v="464" actId="6549"/>
          <ac:spMkLst>
            <pc:docMk/>
            <pc:sldMk cId="1414545796" sldId="284"/>
            <ac:spMk id="388" creationId="{E4D10574-58A5-4FB2-B7A4-09D7B877DA6D}"/>
          </ac:spMkLst>
        </pc:spChg>
      </pc:sldChg>
      <pc:sldChg chg="modSp mod">
        <pc:chgData name="Mizaan Ahmad" userId="1c5dd9f373d485ac" providerId="LiveId" clId="{2CE73880-E039-4E86-916D-B3E58220F11B}" dt="2021-05-27T00:21:41.260" v="1488" actId="20577"/>
        <pc:sldMkLst>
          <pc:docMk/>
          <pc:sldMk cId="3783533735" sldId="285"/>
        </pc:sldMkLst>
        <pc:spChg chg="mod">
          <ac:chgData name="Mizaan Ahmad" userId="1c5dd9f373d485ac" providerId="LiveId" clId="{2CE73880-E039-4E86-916D-B3E58220F11B}" dt="2021-05-26T23:41:27.839" v="1385" actId="20577"/>
          <ac:spMkLst>
            <pc:docMk/>
            <pc:sldMk cId="3783533735" sldId="285"/>
            <ac:spMk id="6" creationId="{AF80A39C-E3D8-480C-B336-1075A5AA03DA}"/>
          </ac:spMkLst>
        </pc:spChg>
        <pc:spChg chg="mod">
          <ac:chgData name="Mizaan Ahmad" userId="1c5dd9f373d485ac" providerId="LiveId" clId="{2CE73880-E039-4E86-916D-B3E58220F11B}" dt="2021-05-26T23:43:28.205" v="1473" actId="20577"/>
          <ac:spMkLst>
            <pc:docMk/>
            <pc:sldMk cId="3783533735" sldId="285"/>
            <ac:spMk id="8" creationId="{602728D8-0F47-4841-870A-A5046F655BE1}"/>
          </ac:spMkLst>
        </pc:spChg>
        <pc:spChg chg="mod">
          <ac:chgData name="Mizaan Ahmad" userId="1c5dd9f373d485ac" providerId="LiveId" clId="{2CE73880-E039-4E86-916D-B3E58220F11B}" dt="2021-05-27T00:21:41.260" v="1488" actId="20577"/>
          <ac:spMkLst>
            <pc:docMk/>
            <pc:sldMk cId="3783533735" sldId="285"/>
            <ac:spMk id="47" creationId="{7FDF7E63-7C77-46DB-AEC3-E85B8E34E603}"/>
          </ac:spMkLst>
        </pc:spChg>
        <pc:spChg chg="mod">
          <ac:chgData name="Mizaan Ahmad" userId="1c5dd9f373d485ac" providerId="LiveId" clId="{2CE73880-E039-4E86-916D-B3E58220F11B}" dt="2021-05-26T23:43:18.161" v="1445" actId="20577"/>
          <ac:spMkLst>
            <pc:docMk/>
            <pc:sldMk cId="3783533735" sldId="285"/>
            <ac:spMk id="48" creationId="{41C2AB24-194D-4981-922B-E9B156A98E95}"/>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izaa\OneDrive\Documents\MHCC%20Documents\LCR%20Presentation%20Data\Charts%20-%20ALF%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izaa\OneDrive\Documents\MHCC%20Documents\LCR%20Presentation%20Data\Charts%20-%20ALF%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izaa\OneDrive\Documents\MHCC%20Documents\LCR%20Presentation%20Data\Charts%20-%20ALF%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mizaa\OneDrive\Documents\MHCC%20Documents\LCR%20Presentation%20Data\Charts%20-%20ALF%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izaa\OneDrive\Documents\MHCC%20Documents\LCR%20Presentation%20Data\Charts%20-%20ALF%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ALF%20-%20LC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mizaa\OneDrive\Documents\MHCC%20Documents\LCR%20Presentation%20Data\Charts%20-%20ALF%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ALF%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ALF%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ALF%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ALF%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ALF%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ALF%20-%20LC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mizaa\OneDrive\Documents\MHCC%20Documents\LCR%20Presentation%20Data\Charts%20-%20ALF%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izaa\OneDrive\Documents\MHCC%20Documents\LCR%20Presentation%20Data\Charts%20-%20ALF%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111</c:v>
                </c:pt>
                <c:pt idx="1">
                  <c:v>102</c:v>
                </c:pt>
                <c:pt idx="2">
                  <c:v>103</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Alfred Health</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131</c:v>
                </c:pt>
                <c:pt idx="1">
                  <c:v>164</c:v>
                </c:pt>
                <c:pt idx="2">
                  <c:v>158</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0.15</c:v>
                </c:pt>
                <c:pt idx="1">
                  <c:v>0.15</c:v>
                </c:pt>
                <c:pt idx="2">
                  <c:v>0.12</c:v>
                </c:pt>
                <c:pt idx="3">
                  <c:v>7.0000000000000007E-2</c:v>
                </c:pt>
                <c:pt idx="4">
                  <c:v>0.06</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0.06</c:v>
                </c:pt>
                <c:pt idx="1">
                  <c:v>0.11</c:v>
                </c:pt>
                <c:pt idx="2">
                  <c:v>0.03</c:v>
                </c:pt>
                <c:pt idx="3">
                  <c:v>0.02</c:v>
                </c:pt>
                <c:pt idx="4">
                  <c:v>0.15</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0.24</c:v>
                </c:pt>
                <c:pt idx="1">
                  <c:v>0.18</c:v>
                </c:pt>
                <c:pt idx="2">
                  <c:v>0.17</c:v>
                </c:pt>
                <c:pt idx="3">
                  <c:v>0.14000000000000001</c:v>
                </c:pt>
                <c:pt idx="4">
                  <c:v>0.13</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0.19</c:v>
                </c:pt>
                <c:pt idx="1">
                  <c:v>0.12</c:v>
                </c:pt>
                <c:pt idx="2">
                  <c:v>0.11</c:v>
                </c:pt>
                <c:pt idx="3">
                  <c:v>0.12</c:v>
                </c:pt>
                <c:pt idx="4">
                  <c:v>0.1</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Complaints to MHCC</c:v>
                </c:pt>
              </c:strCache>
            </c:strRef>
          </c:tx>
          <c:spPr>
            <a:solidFill>
              <a:schemeClr val="accent1"/>
            </a:solidFill>
            <a:ln>
              <a:noFill/>
            </a:ln>
            <a:effectLst/>
          </c:spPr>
          <c:invertIfNegative val="0"/>
          <c:dLbls>
            <c:dLbl>
              <c:idx val="3"/>
              <c:delete val="1"/>
              <c:extLst>
                <c:ext xmlns:c15="http://schemas.microsoft.com/office/drawing/2012/chart" uri="{CE6537A1-D6FC-4f65-9D91-7224C49458BB}"/>
                <c:ext xmlns:c16="http://schemas.microsoft.com/office/drawing/2014/chart" uri="{C3380CC4-5D6E-409C-BE32-E72D297353CC}">
                  <c16:uniqueId val="{00000001-1864-4A0B-B848-D75B21E277EE}"/>
                </c:ext>
              </c:extLst>
            </c:dLbl>
            <c:dLbl>
              <c:idx val="4"/>
              <c:delete val="1"/>
              <c:extLst>
                <c:ext xmlns:c15="http://schemas.microsoft.com/office/drawing/2012/chart" uri="{CE6537A1-D6FC-4f65-9D91-7224C49458BB}"/>
                <c:ext xmlns:c16="http://schemas.microsoft.com/office/drawing/2014/chart" uri="{C3380CC4-5D6E-409C-BE32-E72D297353CC}">
                  <c16:uniqueId val="{00000002-1864-4A0B-B848-D75B21E277EE}"/>
                </c:ext>
              </c:extLst>
            </c:dLbl>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0.81</c:v>
                </c:pt>
                <c:pt idx="1">
                  <c:v>0.68</c:v>
                </c:pt>
                <c:pt idx="2">
                  <c:v>0.6</c:v>
                </c:pt>
                <c:pt idx="3">
                  <c:v>0.12</c:v>
                </c:pt>
                <c:pt idx="4">
                  <c:v>0.05</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Complaints to Alfred Health</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0.14000000000000001</c:v>
                </c:pt>
                <c:pt idx="1">
                  <c:v>0.37</c:v>
                </c:pt>
                <c:pt idx="2">
                  <c:v>0.4</c:v>
                </c:pt>
                <c:pt idx="3">
                  <c:v>0.16</c:v>
                </c:pt>
                <c:pt idx="4">
                  <c:v>0.2</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60801189799198596"/>
          <c:y val="0.1886460721580554"/>
          <c:w val="0.3626384716586023"/>
          <c:h val="8.05923834080095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Service agreed to respond to complainant</c:v>
                </c:pt>
                <c:pt idx="1">
                  <c:v>Improved communication</c:v>
                </c:pt>
                <c:pt idx="2">
                  <c:v>Review/change to consumer care</c:v>
                </c:pt>
                <c:pt idx="3">
                  <c:v>Meeting or reviews arranged</c:v>
                </c:pt>
                <c:pt idx="4">
                  <c:v>Safety/risk issue addressed</c:v>
                </c:pt>
                <c:pt idx="5">
                  <c:v>Access to appropriate service provided</c:v>
                </c:pt>
              </c:strCache>
            </c:strRef>
          </c:cat>
          <c:val>
            <c:numRef>
              <c:f>Actions!$B$1:$B$6</c:f>
              <c:numCache>
                <c:formatCode>0%</c:formatCode>
                <c:ptCount val="6"/>
                <c:pt idx="0">
                  <c:v>0.73</c:v>
                </c:pt>
                <c:pt idx="1">
                  <c:v>0.27</c:v>
                </c:pt>
                <c:pt idx="2">
                  <c:v>0.25</c:v>
                </c:pt>
                <c:pt idx="3">
                  <c:v>0.15</c:v>
                </c:pt>
                <c:pt idx="4">
                  <c:v>7.0000000000000007E-2</c:v>
                </c:pt>
                <c:pt idx="5">
                  <c:v>0.05</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Alfred Health</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Alfred Health</c:v>
                </c:pt>
              </c:strCache>
            </c:strRef>
          </c:cat>
          <c:val>
            <c:numRef>
              <c:f>ComplaintMedians!$D$2:$D$4</c:f>
              <c:numCache>
                <c:formatCode>General</c:formatCode>
                <c:ptCount val="3"/>
                <c:pt idx="0">
                  <c:v>19</c:v>
                </c:pt>
                <c:pt idx="1">
                  <c:v>29</c:v>
                </c:pt>
                <c:pt idx="2">
                  <c:v>23</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Alfred Health</c:v>
                </c:pt>
              </c:strCache>
            </c:strRef>
          </c:cat>
          <c:val>
            <c:numRef>
              <c:f>ComplaintMedians!$E$2:$E$4</c:f>
              <c:numCache>
                <c:formatCode>General</c:formatCode>
                <c:ptCount val="3"/>
                <c:pt idx="0">
                  <c:v>15</c:v>
                </c:pt>
                <c:pt idx="1">
                  <c:v>13</c:v>
                </c:pt>
                <c:pt idx="2">
                  <c:v>10</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dirty="0"/>
                  <a:t>per 1,000 consumers</a:t>
                </a:r>
                <a:endParaRPr lang="en-AU" dirty="0"/>
              </a:p>
            </c:rich>
          </c:tx>
          <c:layout>
            <c:manualLayout>
              <c:xMode val="edge"/>
              <c:yMode val="edge"/>
              <c:x val="0.40671765722536224"/>
              <c:y val="2.633746363099961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132562122076E-2"/>
          <c:y val="3.529137964288797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0">
                  <c:v>81</c:v>
                </c:pt>
                <c:pt idx="1">
                  <c:v>17</c:v>
                </c:pt>
                <c:pt idx="2">
                  <c:v>5</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0">
                  <c:v>139</c:v>
                </c:pt>
                <c:pt idx="1">
                  <c:v>16</c:v>
                </c:pt>
                <c:pt idx="2">
                  <c:v>3</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0.79</c:v>
                </c:pt>
                <c:pt idx="1">
                  <c:v>0.37</c:v>
                </c:pt>
                <c:pt idx="2">
                  <c:v>0.27</c:v>
                </c:pt>
                <c:pt idx="3">
                  <c:v>0.3</c:v>
                </c:pt>
                <c:pt idx="4">
                  <c:v>0.17</c:v>
                </c:pt>
                <c:pt idx="5">
                  <c:v>0.08</c:v>
                </c:pt>
                <c:pt idx="6">
                  <c:v>0.12</c:v>
                </c:pt>
                <c:pt idx="7">
                  <c:v>0.12</c:v>
                </c:pt>
                <c:pt idx="8">
                  <c:v>0.13</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0.75</c:v>
                </c:pt>
                <c:pt idx="1">
                  <c:v>0.37</c:v>
                </c:pt>
                <c:pt idx="2">
                  <c:v>0.3</c:v>
                </c:pt>
                <c:pt idx="3">
                  <c:v>0.28999999999999998</c:v>
                </c:pt>
                <c:pt idx="4">
                  <c:v>0.15</c:v>
                </c:pt>
                <c:pt idx="5">
                  <c:v>0.12</c:v>
                </c:pt>
                <c:pt idx="6">
                  <c:v>0.12</c:v>
                </c:pt>
                <c:pt idx="7">
                  <c:v>0.1</c:v>
                </c:pt>
                <c:pt idx="8">
                  <c:v>0.1</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0.44</c:v>
                </c:pt>
                <c:pt idx="1">
                  <c:v>0.13</c:v>
                </c:pt>
                <c:pt idx="2">
                  <c:v>0.18</c:v>
                </c:pt>
                <c:pt idx="3">
                  <c:v>0.06</c:v>
                </c:pt>
                <c:pt idx="4">
                  <c:v>0.04</c:v>
                </c:pt>
                <c:pt idx="5">
                  <c:v>0.01</c:v>
                </c:pt>
                <c:pt idx="6">
                  <c:v>0.45</c:v>
                </c:pt>
                <c:pt idx="7">
                  <c:v>0.03</c:v>
                </c:pt>
                <c:pt idx="8">
                  <c:v>0.02</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0.48</c:v>
                </c:pt>
                <c:pt idx="1">
                  <c:v>0.23</c:v>
                </c:pt>
                <c:pt idx="2">
                  <c:v>0.26</c:v>
                </c:pt>
                <c:pt idx="3">
                  <c:v>0.08</c:v>
                </c:pt>
                <c:pt idx="4">
                  <c:v>0.06</c:v>
                </c:pt>
                <c:pt idx="5">
                  <c:v>0.09</c:v>
                </c:pt>
                <c:pt idx="6">
                  <c:v>0.21</c:v>
                </c:pt>
                <c:pt idx="7">
                  <c:v>0.03</c:v>
                </c:pt>
                <c:pt idx="8">
                  <c:v>0.01</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0.06</c:v>
                </c:pt>
                <c:pt idx="1">
                  <c:v>0.12</c:v>
                </c:pt>
                <c:pt idx="2">
                  <c:v>0.35</c:v>
                </c:pt>
                <c:pt idx="3">
                  <c:v>0.18</c:v>
                </c:pt>
                <c:pt idx="4">
                  <c:v>0.71</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0.19</c:v>
                </c:pt>
                <c:pt idx="1">
                  <c:v>0.32</c:v>
                </c:pt>
                <c:pt idx="2">
                  <c:v>0.37</c:v>
                </c:pt>
                <c:pt idx="3">
                  <c:v>0.35</c:v>
                </c:pt>
                <c:pt idx="4">
                  <c:v>0.79</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0.06</c:v>
                </c:pt>
                <c:pt idx="1">
                  <c:v>0.25</c:v>
                </c:pt>
                <c:pt idx="2">
                  <c:v>0.19</c:v>
                </c:pt>
                <c:pt idx="3">
                  <c:v>4.4999999999999997E-3</c:v>
                </c:pt>
                <c:pt idx="4">
                  <c:v>0.56000000000000005</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0.05</c:v>
                </c:pt>
                <c:pt idx="1">
                  <c:v>0.18</c:v>
                </c:pt>
                <c:pt idx="2">
                  <c:v>0.12</c:v>
                </c:pt>
                <c:pt idx="3">
                  <c:v>7.0000000000000007E-2</c:v>
                </c:pt>
                <c:pt idx="4">
                  <c:v>0.42</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a:p>
        </p:txBody>
      </p:sp>
    </p:spTree>
    <p:extLst>
      <p:ext uri="{BB962C8B-B14F-4D97-AF65-F5344CB8AC3E}">
        <p14:creationId xmlns:p14="http://schemas.microsoft.com/office/powerpoint/2010/main" val="365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a:p>
        </p:txBody>
      </p:sp>
    </p:spTree>
    <p:extLst>
      <p:ext uri="{BB962C8B-B14F-4D97-AF65-F5344CB8AC3E}">
        <p14:creationId xmlns:p14="http://schemas.microsoft.com/office/powerpoint/2010/main" val="3328621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D3EB9EB6-D6B5-4FB4-A964-0B0E441A1978}"/>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a:solidFill>
                  <a:schemeClr val="bg1"/>
                </a:solidFill>
                <a:latin typeface="Arial Rounded MT Bold" panose="020F0704030504030204" pitchFamily="34" charset="0"/>
                <a:cs typeface="Arial" panose="020B0604020202020204" pitchFamily="34" charset="0"/>
              </a:rPr>
              <a:t>Alfred Health</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(n=103)</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Alfred Health</a:t>
                  </a: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(n=158)</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Alfred Health</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2455548563"/>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3825034917"/>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2671043349"/>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534271629"/>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4" y="1542200"/>
            <a:ext cx="4632894" cy="2355068"/>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Consistent with the sector, treatment, communication, conduct and behaviour, and medication were the most frequently raised issues in complaints to the MHCC.</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In complaints directly to Alfred Health, there were issues raised about facilities, at higher levels than the sector.</a:t>
            </a:r>
            <a:endParaRPr lang="en-AU"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3" y="1588317"/>
            <a:ext cx="4202009" cy="4487960"/>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Family members/carers were more likely than consumers to raise treatment concerns directly with Alfred Health, while consumers were more likely than family members/carers to raise treatment concerns with the MHCC.</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Consumers were more likely than family members/carers to raise conduct and behaviour concerns with the MHCC, but family members/carers were more likely to raise these concerns directly with Alfred Health.</a:t>
            </a:r>
            <a:endParaRPr lang="en-AU" dirty="0">
              <a:solidFill>
                <a:schemeClr val="accent3"/>
              </a:solidFill>
              <a:latin typeface="Arial Nova Light" panose="020B0304020202020204" pitchFamily="34" charset="0"/>
              <a:cs typeface="Arial" panose="020B0604020202020204" pitchFamily="34" charset="0"/>
            </a:endParaRP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Alfred Health</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424555702"/>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431021607"/>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93144" y="5374263"/>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(n=81)</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(n=17)</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757431" y="539617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(n=139)</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(n=16)</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3607272823"/>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3756331058"/>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Inadequate consideration of views or preferences of compulsory patients</a:t>
            </a:r>
            <a:endParaRPr lang="en-AU" sz="1200" dirty="0">
              <a:solidFill>
                <a:schemeClr val="accent3"/>
              </a:solidFill>
              <a:latin typeface="Arial Nova Light" panose="020B0304020202020204" pitchFamily="34" charset="0"/>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kern="1200" dirty="0">
                <a:solidFill>
                  <a:srgbClr val="052A39"/>
                </a:solidFill>
                <a:effectLst/>
                <a:latin typeface="Arial Rounded MT Bold" panose="020F0704030504030204" pitchFamily="34" charset="0"/>
                <a:ea typeface="+mn-ea"/>
                <a:cs typeface="+mn-cs"/>
              </a:rPr>
              <a:t>Treatment</a:t>
            </a:r>
            <a:r>
              <a:rPr lang="en-AU" sz="1100" kern="1200" dirty="0">
                <a:solidFill>
                  <a:srgbClr val="052A39"/>
                </a:solidFill>
                <a:effectLst/>
                <a:latin typeface="Arial Nova Light" panose="020B0304020202020204" pitchFamily="34" charset="0"/>
                <a:ea typeface="+mn-ea"/>
                <a:cs typeface="+mn-cs"/>
              </a:rPr>
              <a:t> </a:t>
            </a:r>
            <a:br>
              <a:rPr lang="en-AU" sz="1100" kern="1200" dirty="0">
                <a:solidFill>
                  <a:srgbClr val="052A39"/>
                </a:solidFill>
                <a:effectLst/>
                <a:latin typeface="Arial Nova Light" panose="020B0304020202020204" pitchFamily="34" charset="0"/>
                <a:ea typeface="+mn-ea"/>
                <a:cs typeface="+mn-cs"/>
              </a:rPr>
            </a:br>
            <a:r>
              <a:rPr lang="en-AU" sz="1100" kern="1200" dirty="0">
                <a:solidFill>
                  <a:srgbClr val="052A39"/>
                </a:solidFill>
                <a:effectLst/>
                <a:latin typeface="Arial Nova Light" panose="020B0304020202020204" pitchFamily="34" charset="0"/>
                <a:ea typeface="+mn-ea"/>
                <a:cs typeface="+mn-cs"/>
              </a:rPr>
              <a:t>Disagreement with treatment order</a:t>
            </a:r>
            <a:endParaRPr lang="en-AU" sz="1100" dirty="0">
              <a:effectLst/>
            </a:endParaRP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Medication</a:t>
            </a:r>
          </a:p>
          <a:p>
            <a:pPr>
              <a:lnSpc>
                <a:spcPct val="80000"/>
              </a:lnSpc>
            </a:pPr>
            <a:r>
              <a:rPr lang="en-AU" sz="1100" dirty="0">
                <a:solidFill>
                  <a:schemeClr val="accent3"/>
                </a:solidFill>
                <a:latin typeface="Arial Nova Light" panose="020B0304020202020204" pitchFamily="34" charset="0"/>
              </a:rPr>
              <a:t>Side effects from medication</a:t>
            </a:r>
            <a:endParaRPr lang="en-AU" sz="1200" dirty="0">
              <a:solidFill>
                <a:schemeClr val="accent3"/>
              </a:solidFill>
              <a:latin typeface="Arial Nova Light" panose="020B0304020202020204" pitchFamily="34" charset="0"/>
            </a:endParaRP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Communication</a:t>
            </a:r>
          </a:p>
          <a:p>
            <a:pPr>
              <a:lnSpc>
                <a:spcPct val="80000"/>
              </a:lnSpc>
            </a:pPr>
            <a:r>
              <a:rPr lang="en-AU" sz="1100" dirty="0">
                <a:solidFill>
                  <a:schemeClr val="accent3"/>
                </a:solidFill>
                <a:latin typeface="Arial Nova Light" panose="020B0304020202020204" pitchFamily="34" charset="0"/>
              </a:rPr>
              <a:t>Inadequate, incomplete or confusing information provided to consumer</a:t>
            </a:r>
            <a:endParaRPr lang="en-AU" sz="1200" dirty="0">
              <a:solidFill>
                <a:schemeClr val="accent3"/>
              </a:solidFill>
              <a:latin typeface="Arial Nova Light" panose="020B0304020202020204" pitchFamily="34" charset="0"/>
            </a:endParaRP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Inadequate consideration of views or preferences of voluntary consumers</a:t>
            </a:r>
            <a:endParaRPr lang="en-AU" sz="1200" dirty="0">
              <a:solidFill>
                <a:schemeClr val="accent3"/>
              </a:solidFill>
              <a:latin typeface="Arial Nova Light" panose="020B0304020202020204" pitchFamily="34" charset="0"/>
            </a:endParaRPr>
          </a:p>
          <a:p>
            <a:pPr>
              <a:lnSpc>
                <a:spcPct val="80000"/>
              </a:lnSpc>
            </a:pPr>
            <a:endParaRPr lang="en-AU" sz="1200" dirty="0">
              <a:solidFill>
                <a:schemeClr val="accent3"/>
              </a:solidFill>
              <a:latin typeface="Arial Nova Light" panose="020B0304020202020204" pitchFamily="34" charset="0"/>
            </a:endParaRP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Facilities</a:t>
            </a:r>
          </a:p>
          <a:p>
            <a:pPr>
              <a:lnSpc>
                <a:spcPct val="80000"/>
              </a:lnSpc>
            </a:pPr>
            <a:r>
              <a:rPr lang="en-AU" sz="1100" dirty="0">
                <a:solidFill>
                  <a:schemeClr val="accent3"/>
                </a:solidFill>
                <a:latin typeface="Arial Nova Light" panose="020B0304020202020204" pitchFamily="34" charset="0"/>
              </a:rPr>
              <a:t>Property lost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or damaged</a:t>
            </a:r>
            <a:endParaRPr lang="en-AU" sz="1200" dirty="0">
              <a:solidFill>
                <a:schemeClr val="accent3"/>
              </a:solidFill>
              <a:latin typeface="Arial Nova Light" panose="020B0304020202020204" pitchFamily="34" charset="0"/>
            </a:endParaRP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Inadequate consideration of views or preferences of voluntary consumers</a:t>
            </a:r>
            <a:endParaRPr lang="en-AU" sz="1200" dirty="0">
              <a:solidFill>
                <a:schemeClr val="accent3"/>
              </a:solidFill>
              <a:latin typeface="Arial Nova Light" panose="020B0304020202020204" pitchFamily="34" charset="0"/>
            </a:endParaRPr>
          </a:p>
          <a:p>
            <a:pPr>
              <a:lnSpc>
                <a:spcPct val="80000"/>
              </a:lnSpc>
            </a:pPr>
            <a:endParaRPr lang="en-AU" sz="1200" dirty="0">
              <a:solidFill>
                <a:schemeClr val="accent3"/>
              </a:solidFill>
              <a:latin typeface="Arial Nova Light" panose="020B0304020202020204" pitchFamily="34" charset="0"/>
            </a:endParaRP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Facilities</a:t>
            </a:r>
          </a:p>
          <a:p>
            <a:pPr>
              <a:lnSpc>
                <a:spcPct val="80000"/>
              </a:lnSpc>
            </a:pPr>
            <a:r>
              <a:rPr lang="en-AU" sz="1100" dirty="0">
                <a:solidFill>
                  <a:schemeClr val="accent3"/>
                </a:solidFill>
                <a:latin typeface="Arial Nova Light" panose="020B0304020202020204" pitchFamily="34" charset="0"/>
              </a:rPr>
              <a:t>Unclean or unsanitary conditions</a:t>
            </a:r>
            <a:endParaRPr lang="en-AU" sz="1200" dirty="0">
              <a:solidFill>
                <a:schemeClr val="accent3"/>
              </a:solidFill>
              <a:latin typeface="Arial Nova Light" panose="020B0304020202020204" pitchFamily="34" charset="0"/>
            </a:endParaRP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dirty="0">
                <a:solidFill>
                  <a:schemeClr val="accent3"/>
                </a:solidFill>
                <a:latin typeface="Arial Rounded MT Bold" panose="020F0704030504030204" pitchFamily="34" charset="0"/>
              </a:rPr>
              <a:t>Facilities</a:t>
            </a: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rPr>
              <a:t>Property stolen</a:t>
            </a:r>
            <a:endParaRPr lang="en-AU" sz="1100" dirty="0">
              <a:effectLst/>
              <a:latin typeface="Arial Nova Light" panose="020B0304020202020204" pitchFamily="34" charset="0"/>
            </a:endParaRP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Rudeness, lack of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respect or discourtesy</a:t>
            </a:r>
            <a:endParaRPr lang="en-AU" sz="1200" dirty="0">
              <a:solidFill>
                <a:schemeClr val="accent3"/>
              </a:solidFill>
              <a:latin typeface="Arial Nova Light" panose="020B0304020202020204" pitchFamily="34" charset="0"/>
            </a:endParaRP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156" name="TextBox 155">
            <a:extLst>
              <a:ext uri="{FF2B5EF4-FFF2-40B4-BE49-F238E27FC236}">
                <a16:creationId xmlns:a16="http://schemas.microsoft.com/office/drawing/2014/main" id="{DD2CACB0-98A4-471A-9DEE-A4A2CC4EFE99}"/>
              </a:ext>
            </a:extLst>
          </p:cNvPr>
          <p:cNvSpPr txBox="1"/>
          <p:nvPr/>
        </p:nvSpPr>
        <p:spPr>
          <a:xfrm>
            <a:off x="406564" y="1491666"/>
            <a:ext cx="2371263" cy="4183261"/>
          </a:xfrm>
          <a:prstGeom prst="rect">
            <a:avLst/>
          </a:prstGeom>
          <a:noFill/>
        </p:spPr>
        <p:txBody>
          <a:bodyPr wrap="square">
            <a:spAutoFit/>
          </a:bodyPr>
          <a:lstStyle/>
          <a:p>
            <a:pPr marL="285750" indent="-28575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The most frequent issues raised to the MHCC about Alfred Health were largely consistent with the sector.</a:t>
            </a:r>
          </a:p>
          <a:p>
            <a:pPr marL="285750" indent="-285750" algn="l">
              <a:lnSpc>
                <a:spcPct val="110000"/>
              </a:lnSpc>
              <a:spcBef>
                <a:spcPts val="600"/>
              </a:spcBef>
              <a:spcAft>
                <a:spcPts val="600"/>
              </a:spcAft>
              <a:buFont typeface="Arial" panose="020B0604020202020204" pitchFamily="34" charset="0"/>
              <a:buChar char="•"/>
            </a:pPr>
            <a:r>
              <a:rPr lang="en-AU" dirty="0">
                <a:solidFill>
                  <a:schemeClr val="accent3"/>
                </a:solidFill>
                <a:latin typeface="Arial Nova Light" panose="020B0304020202020204" pitchFamily="34" charset="0"/>
                <a:cs typeface="Arial" panose="020B0604020202020204" pitchFamily="34" charset="0"/>
              </a:rPr>
              <a:t>Various issues about facilities were raised in complaints directly to Alfred Health, at higher levels than the sector</a:t>
            </a: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2385338026"/>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2543760819"/>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Alfred Health</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Alfred Health</a:t>
            </a: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(n=103)</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Alfred Health</a:t>
                  </a: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(n=158)</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1549073326"/>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marL="0" algn="l" rtl="0" eaLnBrk="1" latinLnBrk="0" hangingPunct="1">
              <a:spcBef>
                <a:spcPts val="0"/>
              </a:spcBef>
              <a:spcAft>
                <a:spcPts val="0"/>
              </a:spcAft>
            </a:pPr>
            <a:r>
              <a:rPr lang="en-US" sz="1800">
                <a:solidFill>
                  <a:schemeClr val="accent3"/>
                </a:solidFill>
                <a:latin typeface="Arial Nova Light" panose="020B0304020202020204" pitchFamily="34" charset="0"/>
                <a:cs typeface="Arial" panose="020B0604020202020204" pitchFamily="34" charset="0"/>
              </a:rPr>
              <a:t>Closed complaints </a:t>
            </a:r>
            <a:r>
              <a:rPr lang="en-AU" sz="1800" kern="1200">
                <a:solidFill>
                  <a:srgbClr val="052A39"/>
                </a:solidFill>
                <a:effectLst/>
                <a:latin typeface="Arial Nova Light" panose="020B0304020202020204" pitchFamily="34" charset="0"/>
                <a:ea typeface="+mn-ea"/>
                <a:cs typeface="+mn-cs"/>
              </a:rPr>
              <a:t>about </a:t>
            </a:r>
            <a:r>
              <a:rPr lang="en-AU" sz="1800" kern="1200" dirty="0">
                <a:solidFill>
                  <a:srgbClr val="052A39"/>
                </a:solidFill>
                <a:effectLst/>
                <a:latin typeface="Arial Nova Light" panose="020B0304020202020204" pitchFamily="34" charset="0"/>
                <a:ea typeface="+mn-ea"/>
                <a:cs typeface="+mn-cs"/>
              </a:rPr>
              <a:t>Alfred Health</a:t>
            </a:r>
            <a:endParaRPr lang="en-AU" sz="800" dirty="0">
              <a:effectLst/>
            </a:endParaRPr>
          </a:p>
        </p:txBody>
      </p:sp>
      <p:sp>
        <p:nvSpPr>
          <p:cNvPr id="8" name="TextBox 7">
            <a:extLst>
              <a:ext uri="{FF2B5EF4-FFF2-40B4-BE49-F238E27FC236}">
                <a16:creationId xmlns:a16="http://schemas.microsoft.com/office/drawing/2014/main" id="{37275FC9-DCC8-4EE7-9F89-C054BC939FBA}"/>
              </a:ext>
            </a:extLst>
          </p:cNvPr>
          <p:cNvSpPr txBox="1"/>
          <p:nvPr/>
        </p:nvSpPr>
        <p:spPr>
          <a:xfrm>
            <a:off x="406563" y="1312198"/>
            <a:ext cx="3355811" cy="3271537"/>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Most complaints resulted in action, acknowledgement and answers by Alfred Health.</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Alfred Health improved its reporting of outcomes data in 2019-20, with only 20 per cent of closed complaints having outcomes unknown (down from 60% in 2018-19)</a:t>
            </a: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Alfred Health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improved communication/resolution of misunderstandings</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change/review of treatment/care for individual consumers</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1102702271"/>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a:solidFill>
                  <a:schemeClr val="accent3"/>
                </a:solidFill>
                <a:latin typeface="Arial Rounded MT Bold" panose="020F0704030504030204" pitchFamily="34" charset="0"/>
                <a:cs typeface="Arial" panose="020B0604020202020204" pitchFamily="34" charset="0"/>
              </a:rPr>
              <a:t>What actions were taken by the service? </a:t>
            </a:r>
            <a:r>
              <a:rPr lang="en-AU" sz="1400">
                <a:solidFill>
                  <a:schemeClr val="accent3"/>
                </a:solidFill>
                <a:latin typeface="Arial Nova Light" panose="020B0304020202020204" pitchFamily="34" charset="0"/>
                <a:cs typeface="Arial" panose="020B0604020202020204" pitchFamily="34" charset="0"/>
              </a:rPr>
              <a:t>2019-20</a:t>
            </a:r>
          </a:p>
          <a:p>
            <a:pPr algn="l"/>
            <a:r>
              <a:rPr lang="en-AU" sz="180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2391552"/>
          </a:xfrm>
          <a:prstGeom prst="rect">
            <a:avLst/>
          </a:prstGeom>
          <a:noFill/>
        </p:spPr>
        <p:txBody>
          <a:bodyPr wrap="square">
            <a:spAutoFit/>
          </a:bodyPr>
          <a:lstStyle/>
          <a:p>
            <a:pPr marL="285750" indent="-285750" algn="l">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There is a trend of greater numbers of complaints being made directly to Alfred Health than to the MHCC, indicating that complainants feel supported to raise their concerns directly with the treating team.</a:t>
            </a:r>
          </a:p>
          <a:p>
            <a:pPr marL="285750" indent="-285750" algn="l">
              <a:lnSpc>
                <a:spcPct val="110000"/>
              </a:lnSpc>
              <a:spcBef>
                <a:spcPts val="600"/>
              </a:spcBef>
              <a:spcAft>
                <a:spcPts val="600"/>
              </a:spcAft>
              <a:buFont typeface="Arial" panose="020B0604020202020204" pitchFamily="34" charset="0"/>
              <a:buChar char="•"/>
            </a:pPr>
            <a:endParaRPr lang="en-AU" sz="1600" dirty="0">
              <a:solidFill>
                <a:schemeClr val="accent3"/>
              </a:solidFill>
              <a:latin typeface="Arial Nova Light" panose="020B0304020202020204" pitchFamily="34" charset="0"/>
              <a:cs typeface="Arial" panose="020B0604020202020204" pitchFamily="34" charset="0"/>
            </a:endParaRP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Key points to consider</a:t>
            </a:r>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153909" cy="4016612"/>
          </a:xfrm>
          <a:prstGeom prst="rect">
            <a:avLst/>
          </a:prstGeom>
          <a:noFill/>
        </p:spPr>
        <p:txBody>
          <a:bodyPr wrap="square">
            <a:spAutoFit/>
          </a:bodyPr>
          <a:lstStyle/>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Consistent with the sector, complaints to the MHCC about Alfred Health were most likely to be about treatment and communication.</a:t>
            </a:r>
          </a:p>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directly to Alfred Health, there were issues raised about </a:t>
            </a:r>
            <a:r>
              <a:rPr lang="en-US" sz="1600" b="1" dirty="0">
                <a:solidFill>
                  <a:schemeClr val="accent3"/>
                </a:solidFill>
                <a:latin typeface="Arial Nova Light" panose="020B0304020202020204" pitchFamily="34" charset="0"/>
                <a:cs typeface="Arial" panose="020B0604020202020204" pitchFamily="34" charset="0"/>
              </a:rPr>
              <a:t>facilities</a:t>
            </a:r>
            <a:r>
              <a:rPr lang="en-US" sz="1600" dirty="0">
                <a:solidFill>
                  <a:schemeClr val="accent3"/>
                </a:solidFill>
                <a:latin typeface="Arial Nova Light" panose="020B0304020202020204" pitchFamily="34" charset="0"/>
                <a:cs typeface="Arial" panose="020B0604020202020204" pitchFamily="34" charset="0"/>
              </a:rPr>
              <a:t>, at higher levels than the sector. These were most frequently about lost, damaged or stolen property, and unclean conditions (see Level 3 issues).</a:t>
            </a: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153909" cy="1695977"/>
          </a:xfrm>
          <a:prstGeom prst="rect">
            <a:avLst/>
          </a:prstGeom>
          <a:noFill/>
        </p:spPr>
        <p:txBody>
          <a:bodyPr wrap="square">
            <a:spAutoFit/>
          </a:bodyPr>
          <a:lstStyle/>
          <a:p>
            <a:pPr marL="285750" indent="-285750">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Alfred Health improved its reporting of outcomes data in 2019-20, with only 20 per cent of closed complaints having outcomes unknown (down from 60% in 2018-19)</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This summary outlines a range of complaints statistics, including who complainants are, what issues are raised, and how the complaints are resolved.</a:t>
            </a:r>
          </a:p>
          <a:p>
            <a:pPr algn="l">
              <a:lnSpc>
                <a:spcPct val="100000"/>
              </a:lnSpc>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82007"/>
            <a:ext cx="4769416" cy="3663784"/>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to the MHCC have been largely stable for Alfred Health over the last three years.</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directly to Alfred Health rose slightly in 2018-19 and remained stable in 2019-20.</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Overall, more complaints were made directly to Alfred Health than complaints to the MHCC. This suggests that consumers and family members/carers feel empowered to raise their concerns with the service directly.</a:t>
            </a: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103</a:t>
            </a:r>
          </a:p>
          <a:p>
            <a:pPr>
              <a:lnSpc>
                <a:spcPct val="80000"/>
              </a:lnSpc>
            </a:pPr>
            <a:r>
              <a:rPr lang="en-AU" sz="1600" dirty="0">
                <a:solidFill>
                  <a:srgbClr val="052A39"/>
                </a:solidFill>
                <a:latin typeface="Arial Nova Light" panose="020B0304020202020204" pitchFamily="34" charset="0"/>
              </a:rPr>
              <a:t>Complaints to MHCC about Alfred Health </a:t>
            </a: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158</a:t>
            </a:r>
          </a:p>
          <a:p>
            <a:pPr>
              <a:lnSpc>
                <a:spcPct val="80000"/>
              </a:lnSpc>
            </a:pPr>
            <a:r>
              <a:rPr lang="en-AU" sz="1600" dirty="0">
                <a:solidFill>
                  <a:srgbClr val="052A39"/>
                </a:solidFill>
                <a:latin typeface="Arial Nova Light" panose="020B0304020202020204" pitchFamily="34" charset="0"/>
              </a:rPr>
              <a:t>Complaints to Alfred Health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3879256406"/>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Overall, Alfred Health received higher rates of complaints directly and to the MHCC, compared to the sector.</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Alfred Health also received higher rates of compliments than the sector-wide median.</a:t>
            </a: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(n=103)</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Alfred Health</a:t>
                  </a: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(n=158)</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2139073889"/>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0" name="Title 1">
            <a:extLst>
              <a:ext uri="{FF2B5EF4-FFF2-40B4-BE49-F238E27FC236}">
                <a16:creationId xmlns:a16="http://schemas.microsoft.com/office/drawing/2014/main" id="{6C169F4A-9640-4059-9CAD-C716808497DD}"/>
              </a:ext>
            </a:extLst>
          </p:cNvPr>
          <p:cNvSpPr txBox="1">
            <a:spLocks/>
          </p:cNvSpPr>
          <p:nvPr/>
        </p:nvSpPr>
        <p:spPr>
          <a:xfrm>
            <a:off x="5163021" y="5207466"/>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tx1">
                    <a:lumMod val="75000"/>
                    <a:lumOff val="25000"/>
                  </a:schemeClr>
                </a:solidFill>
                <a:latin typeface="Arial Nova Light" panose="020B0304020202020204" pitchFamily="34" charset="0"/>
                <a:ea typeface="+mj-ea"/>
                <a:cs typeface="Arial" panose="020B0604020202020204" pitchFamily="34" charset="0"/>
              </a:defRPr>
            </a:lvl1pPr>
          </a:lstStyle>
          <a:p>
            <a:r>
              <a:rPr lang="en-US" dirty="0"/>
              <a:t>Compliments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Alfred Health</a:t>
            </a: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Alfred Health</a:t>
            </a: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35" name="Title 1">
            <a:extLst>
              <a:ext uri="{FF2B5EF4-FFF2-40B4-BE49-F238E27FC236}">
                <a16:creationId xmlns:a16="http://schemas.microsoft.com/office/drawing/2014/main" id="{CD52D763-E022-438E-BCA7-DADA4CE04A21}"/>
              </a:ext>
            </a:extLst>
          </p:cNvPr>
          <p:cNvSpPr txBox="1">
            <a:spLocks/>
          </p:cNvSpPr>
          <p:nvPr/>
        </p:nvSpPr>
        <p:spPr>
          <a:xfrm>
            <a:off x="6380908" y="494894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Alfred Health</a:t>
            </a:r>
          </a:p>
        </p:txBody>
      </p:sp>
      <p:sp>
        <p:nvSpPr>
          <p:cNvPr id="36" name="Title 1">
            <a:extLst>
              <a:ext uri="{FF2B5EF4-FFF2-40B4-BE49-F238E27FC236}">
                <a16:creationId xmlns:a16="http://schemas.microsoft.com/office/drawing/2014/main" id="{F1F82844-6A7D-42D9-93D7-70A9DADC8E0D}"/>
              </a:ext>
            </a:extLst>
          </p:cNvPr>
          <p:cNvSpPr txBox="1">
            <a:spLocks/>
          </p:cNvSpPr>
          <p:nvPr/>
        </p:nvSpPr>
        <p:spPr>
          <a:xfrm>
            <a:off x="6380908" y="550672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9" name="Right Brace 38">
            <a:extLst>
              <a:ext uri="{FF2B5EF4-FFF2-40B4-BE49-F238E27FC236}">
                <a16:creationId xmlns:a16="http://schemas.microsoft.com/office/drawing/2014/main" id="{DE9AA03C-7D4E-405B-81BD-7CDBF4A43B07}"/>
              </a:ext>
            </a:extLst>
          </p:cNvPr>
          <p:cNvSpPr/>
          <p:nvPr/>
        </p:nvSpPr>
        <p:spPr>
          <a:xfrm flipH="1">
            <a:off x="6287470" y="5058625"/>
            <a:ext cx="93438" cy="815944"/>
          </a:xfrm>
          <a:prstGeom prst="rightBrace">
            <a:avLst>
              <a:gd name="adj1" fmla="val 101985"/>
              <a:gd name="adj2"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7" name="TextBox 36">
            <a:extLst>
              <a:ext uri="{FF2B5EF4-FFF2-40B4-BE49-F238E27FC236}">
                <a16:creationId xmlns:a16="http://schemas.microsoft.com/office/drawing/2014/main" id="{5A38E5DF-CBE7-4355-ABA2-AAA609CDB8D6}"/>
              </a:ext>
            </a:extLst>
          </p:cNvPr>
          <p:cNvSpPr txBox="1"/>
          <p:nvPr/>
        </p:nvSpPr>
        <p:spPr>
          <a:xfrm>
            <a:off x="7244173" y="6050901"/>
            <a:ext cx="3902363" cy="430887"/>
          </a:xfrm>
          <a:prstGeom prst="rect">
            <a:avLst/>
          </a:prstGeom>
          <a:noFill/>
        </p:spPr>
        <p:txBody>
          <a:bodyPr wrap="square">
            <a:spAutoFit/>
          </a:bodyPr>
          <a:lstStyle/>
          <a:p>
            <a:r>
              <a:rPr lang="en-AU" sz="1100" dirty="0">
                <a:solidFill>
                  <a:schemeClr val="tx1">
                    <a:lumMod val="75000"/>
                    <a:lumOff val="25000"/>
                  </a:schemeClr>
                </a:solidFill>
                <a:effectLst/>
                <a:latin typeface="Arial Nova Light" panose="020B0304020202020204" pitchFamily="34" charset="0"/>
                <a:ea typeface="Times New Roman" panose="02020603050405020304" pitchFamily="18" charset="0"/>
              </a:rPr>
              <a:t>*Note: not all services reported compliments, and services likely used different approaches to capture compliments data</a:t>
            </a:r>
            <a:endParaRPr lang="en-AU" sz="1100" dirty="0">
              <a:solidFill>
                <a:schemeClr val="tx1">
                  <a:lumMod val="75000"/>
                  <a:lumOff val="25000"/>
                </a:schemeClr>
              </a:solidFill>
              <a:latin typeface="Arial Nova Light" panose="020B0304020202020204" pitchFamily="34" charset="0"/>
            </a:endParaRPr>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Alfred Health</a:t>
            </a:r>
          </a:p>
        </p:txBody>
      </p:sp>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Alfred Health</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5" name="Oval 24">
            <a:extLst>
              <a:ext uri="{FF2B5EF4-FFF2-40B4-BE49-F238E27FC236}">
                <a16:creationId xmlns:a16="http://schemas.microsoft.com/office/drawing/2014/main" id="{369D8D33-5DA1-4E73-B26D-22F885E2BBA3}"/>
              </a:ext>
            </a:extLst>
          </p:cNvPr>
          <p:cNvSpPr/>
          <p:nvPr/>
        </p:nvSpPr>
        <p:spPr>
          <a:xfrm>
            <a:off x="7817023" y="2082763"/>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2659767"/>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The proportion of different groups who made complaints to the MHCC about Alfred Health was broadly consistent with the sector, with consumers making most complaints. </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In direct complaints to Alfred Health, consumers also made the most complaints, at higher proportions than the sector, with family members/carers making fewer complaints.</a:t>
            </a:r>
            <a:endParaRPr lang="en-AU" dirty="0">
              <a:solidFill>
                <a:schemeClr val="accent3"/>
              </a:solidFill>
              <a:latin typeface="Arial Nova Light" panose="020B0304020202020204" pitchFamily="34" charset="0"/>
              <a:cs typeface="Arial" panose="020B0604020202020204" pitchFamily="34" charset="0"/>
            </a:endParaRP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3153086104"/>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839047D-D7CE-4A5F-A8AB-DA13877DBD0F}">
  <ds:schemaRefs>
    <ds:schemaRef ds:uri="http://schemas.microsoft.com/sharepoint/v3/contenttype/forms"/>
  </ds:schemaRefs>
</ds:datastoreItem>
</file>

<file path=customXml/itemProps2.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E5AA8DE-971E-460E-9ACA-8E519CBA998F}">
  <ds:schemaRefs>
    <ds:schemaRef ds:uri="http://schemas.openxmlformats.org/package/2006/metadata/core-properties"/>
    <ds:schemaRef ds:uri="346a98b2-8cb5-4b00-9f7c-6f20646cf270"/>
    <ds:schemaRef ds:uri="http://www.w3.org/XML/1998/namespace"/>
    <ds:schemaRef ds:uri="http://schemas.microsoft.com/office/2006/documentManagement/types"/>
    <ds:schemaRef ds:uri="http://purl.org/dc/elements/1.1/"/>
    <ds:schemaRef ds:uri="http://schemas.microsoft.com/office/2006/metadata/properties"/>
    <ds:schemaRef ds:uri="http://purl.org/dc/terms/"/>
    <ds:schemaRef ds:uri="http://purl.org/dc/dcmitype/"/>
    <ds:schemaRef ds:uri="http://schemas.microsoft.com/office/infopath/2007/PartnerControls"/>
    <ds:schemaRef ds:uri="1003d65e-de0c-4738-9985-419c46fd36e2"/>
  </ds:schemaRefs>
</ds:datastoreItem>
</file>

<file path=docProps/app.xml><?xml version="1.0" encoding="utf-8"?>
<Properties xmlns="http://schemas.openxmlformats.org/officeDocument/2006/extended-properties" xmlns:vt="http://schemas.openxmlformats.org/officeDocument/2006/docPropsVTypes">
  <Template/>
  <TotalTime>17493</TotalTime>
  <Words>1423</Words>
  <Application>Microsoft Office PowerPoint</Application>
  <PresentationFormat>Widescreen</PresentationFormat>
  <Paragraphs>191</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Nova Light</vt:lpstr>
      <vt:lpstr>Arial Rounded MT Bold</vt:lpstr>
      <vt:lpstr>Calibri</vt:lpstr>
      <vt:lpstr>Courier New</vt:lpstr>
      <vt:lpstr>Franklin Gothic Book</vt:lpstr>
      <vt:lpstr>Office Theme</vt:lpstr>
      <vt:lpstr>Summary of service provider complaint report: Alfred Health</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22</cp:revision>
  <dcterms:created xsi:type="dcterms:W3CDTF">2021-01-20T23:56:26Z</dcterms:created>
  <dcterms:modified xsi:type="dcterms:W3CDTF">2022-04-11T03:08:57Z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2022-04-11T03:08:57Z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e63d0e92-acd8-4c1d-8aca-2b8972cfb703</vt:lpwstr>
  </property>
  <property fmtid="{D5CDD505-2E9C-101B-9397-08002B2CF9AE}" pid="9" name="MSIP_Label_43e64453-338c-4f93-8a4d-0039a0a41f2a_ContentBits">
    <vt:lpwstr>2</vt:lpwstr>
  </property>
</Properties>
</file>